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1" r:id="rId2"/>
    <p:sldId id="264" r:id="rId3"/>
    <p:sldId id="2586" r:id="rId4"/>
    <p:sldId id="2563" r:id="rId5"/>
    <p:sldId id="2564" r:id="rId6"/>
    <p:sldId id="2588" r:id="rId7"/>
    <p:sldId id="2580" r:id="rId8"/>
    <p:sldId id="2585" r:id="rId9"/>
    <p:sldId id="2581" r:id="rId10"/>
    <p:sldId id="2582" r:id="rId11"/>
    <p:sldId id="2597" r:id="rId12"/>
    <p:sldId id="2583" r:id="rId13"/>
    <p:sldId id="2584" r:id="rId14"/>
    <p:sldId id="2587" r:id="rId15"/>
    <p:sldId id="2589" r:id="rId16"/>
    <p:sldId id="2595" r:id="rId17"/>
    <p:sldId id="2596" r:id="rId18"/>
    <p:sldId id="2590" r:id="rId19"/>
    <p:sldId id="2593" r:id="rId20"/>
    <p:sldId id="2591" r:id="rId21"/>
    <p:sldId id="2594" r:id="rId22"/>
    <p:sldId id="2592" r:id="rId23"/>
    <p:sldId id="2598" r:id="rId24"/>
    <p:sldId id="2600" r:id="rId25"/>
    <p:sldId id="2611" r:id="rId26"/>
    <p:sldId id="2603" r:id="rId27"/>
    <p:sldId id="2609" r:id="rId28"/>
    <p:sldId id="260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ikit-learn을 활용한 데이터 분석 입문: 머신러닝 기본 개념과 실습" id="{61C7441D-F2FB-4080-A4C8-CB49E0C9D818}">
          <p14:sldIdLst>
            <p14:sldId id="2561"/>
            <p14:sldId id="264"/>
            <p14:sldId id="2586"/>
          </p14:sldIdLst>
        </p14:section>
        <p14:section name="머신러닝의 기본 개념과 용어" id="{41A7145F-3E36-46AD-A7C1-512A82592F97}">
          <p14:sldIdLst>
            <p14:sldId id="2563"/>
            <p14:sldId id="2564"/>
            <p14:sldId id="2588"/>
            <p14:sldId id="2580"/>
            <p14:sldId id="2585"/>
            <p14:sldId id="2581"/>
            <p14:sldId id="2582"/>
            <p14:sldId id="2597"/>
            <p14:sldId id="2583"/>
            <p14:sldId id="2584"/>
          </p14:sldIdLst>
        </p14:section>
        <p14:section name="Classification" id="{AB606CE1-5DAA-473E-9FBC-83B674DC3042}">
          <p14:sldIdLst>
            <p14:sldId id="2587"/>
            <p14:sldId id="2589"/>
            <p14:sldId id="2595"/>
            <p14:sldId id="2596"/>
            <p14:sldId id="2590"/>
            <p14:sldId id="2593"/>
            <p14:sldId id="2591"/>
            <p14:sldId id="2594"/>
            <p14:sldId id="2592"/>
            <p14:sldId id="2598"/>
          </p14:sldIdLst>
        </p14:section>
        <p14:section name="Regression" id="{6E0963B6-7EDC-4050-BF48-185F197BFACE}">
          <p14:sldIdLst>
            <p14:sldId id="2600"/>
            <p14:sldId id="2611"/>
            <p14:sldId id="2603"/>
            <p14:sldId id="2609"/>
            <p14:sldId id="2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4C80C-1DB5-4D77-95F0-95904AC55829}" v="395" dt="2025-07-10T22:37:09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100" d="100"/>
          <a:sy n="100" d="100"/>
        </p:scale>
        <p:origin x="7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영 문" userId="25a1c3ff5d732228" providerId="LiveId" clId="{BE44C80C-1DB5-4D77-95F0-95904AC55829}"/>
    <pc:docChg chg="undo custSel addSld delSld modSld sldOrd addSection delSection modSection">
      <pc:chgData name="수영 문" userId="25a1c3ff5d732228" providerId="LiveId" clId="{BE44C80C-1DB5-4D77-95F0-95904AC55829}" dt="2025-07-10T22:48:03.243" v="32125" actId="17851"/>
      <pc:docMkLst>
        <pc:docMk/>
      </pc:docMkLst>
      <pc:sldChg chg="modSp mod">
        <pc:chgData name="수영 문" userId="25a1c3ff5d732228" providerId="LiveId" clId="{BE44C80C-1DB5-4D77-95F0-95904AC55829}" dt="2025-07-10T13:17:52.178" v="3184" actId="20577"/>
        <pc:sldMkLst>
          <pc:docMk/>
          <pc:sldMk cId="888659366" sldId="2564"/>
        </pc:sldMkLst>
        <pc:spChg chg="mod">
          <ac:chgData name="수영 문" userId="25a1c3ff5d732228" providerId="LiveId" clId="{BE44C80C-1DB5-4D77-95F0-95904AC55829}" dt="2025-07-10T13:17:52.178" v="3184" actId="20577"/>
          <ac:spMkLst>
            <pc:docMk/>
            <pc:sldMk cId="888659366" sldId="2564"/>
            <ac:spMk id="2" creationId="{95828F0D-F910-4BCE-CB76-A3E4A5BFCF76}"/>
          </ac:spMkLst>
        </pc:spChg>
      </pc:sldChg>
      <pc:sldChg chg="del">
        <pc:chgData name="수영 문" userId="25a1c3ff5d732228" providerId="LiveId" clId="{BE44C80C-1DB5-4D77-95F0-95904AC55829}" dt="2025-07-10T18:45:38.708" v="21354" actId="47"/>
        <pc:sldMkLst>
          <pc:docMk/>
          <pc:sldMk cId="177996057" sldId="2565"/>
        </pc:sldMkLst>
      </pc:sldChg>
      <pc:sldChg chg="del">
        <pc:chgData name="수영 문" userId="25a1c3ff5d732228" providerId="LiveId" clId="{BE44C80C-1DB5-4D77-95F0-95904AC55829}" dt="2025-07-10T18:45:39.232" v="21355" actId="47"/>
        <pc:sldMkLst>
          <pc:docMk/>
          <pc:sldMk cId="3953710506" sldId="2566"/>
        </pc:sldMkLst>
      </pc:sldChg>
      <pc:sldChg chg="del">
        <pc:chgData name="수영 문" userId="25a1c3ff5d732228" providerId="LiveId" clId="{BE44C80C-1DB5-4D77-95F0-95904AC55829}" dt="2025-07-10T18:45:40.004" v="21356" actId="47"/>
        <pc:sldMkLst>
          <pc:docMk/>
          <pc:sldMk cId="965914545" sldId="2567"/>
        </pc:sldMkLst>
      </pc:sldChg>
      <pc:sldChg chg="del">
        <pc:chgData name="수영 문" userId="25a1c3ff5d732228" providerId="LiveId" clId="{BE44C80C-1DB5-4D77-95F0-95904AC55829}" dt="2025-07-10T18:45:40.429" v="21357" actId="47"/>
        <pc:sldMkLst>
          <pc:docMk/>
          <pc:sldMk cId="1494046998" sldId="2568"/>
        </pc:sldMkLst>
      </pc:sldChg>
      <pc:sldChg chg="del">
        <pc:chgData name="수영 문" userId="25a1c3ff5d732228" providerId="LiveId" clId="{BE44C80C-1DB5-4D77-95F0-95904AC55829}" dt="2025-07-10T18:45:40.873" v="21358" actId="47"/>
        <pc:sldMkLst>
          <pc:docMk/>
          <pc:sldMk cId="2167559106" sldId="2569"/>
        </pc:sldMkLst>
      </pc:sldChg>
      <pc:sldChg chg="del">
        <pc:chgData name="수영 문" userId="25a1c3ff5d732228" providerId="LiveId" clId="{BE44C80C-1DB5-4D77-95F0-95904AC55829}" dt="2025-07-10T18:45:41.471" v="21359" actId="47"/>
        <pc:sldMkLst>
          <pc:docMk/>
          <pc:sldMk cId="1496058113" sldId="2570"/>
        </pc:sldMkLst>
      </pc:sldChg>
      <pc:sldChg chg="del">
        <pc:chgData name="수영 문" userId="25a1c3ff5d732228" providerId="LiveId" clId="{BE44C80C-1DB5-4D77-95F0-95904AC55829}" dt="2025-07-10T18:45:41.939" v="21360" actId="47"/>
        <pc:sldMkLst>
          <pc:docMk/>
          <pc:sldMk cId="1258519333" sldId="2571"/>
        </pc:sldMkLst>
      </pc:sldChg>
      <pc:sldChg chg="del">
        <pc:chgData name="수영 문" userId="25a1c3ff5d732228" providerId="LiveId" clId="{BE44C80C-1DB5-4D77-95F0-95904AC55829}" dt="2025-07-10T18:45:43.184" v="21361" actId="47"/>
        <pc:sldMkLst>
          <pc:docMk/>
          <pc:sldMk cId="396426763" sldId="2572"/>
        </pc:sldMkLst>
      </pc:sldChg>
      <pc:sldChg chg="del">
        <pc:chgData name="수영 문" userId="25a1c3ff5d732228" providerId="LiveId" clId="{BE44C80C-1DB5-4D77-95F0-95904AC55829}" dt="2025-07-10T18:45:45.933" v="21362" actId="47"/>
        <pc:sldMkLst>
          <pc:docMk/>
          <pc:sldMk cId="1235788329" sldId="2573"/>
        </pc:sldMkLst>
      </pc:sldChg>
      <pc:sldChg chg="del">
        <pc:chgData name="수영 문" userId="25a1c3ff5d732228" providerId="LiveId" clId="{BE44C80C-1DB5-4D77-95F0-95904AC55829}" dt="2025-07-10T18:45:46.812" v="21363" actId="47"/>
        <pc:sldMkLst>
          <pc:docMk/>
          <pc:sldMk cId="820586205" sldId="2574"/>
        </pc:sldMkLst>
      </pc:sldChg>
      <pc:sldChg chg="del">
        <pc:chgData name="수영 문" userId="25a1c3ff5d732228" providerId="LiveId" clId="{BE44C80C-1DB5-4D77-95F0-95904AC55829}" dt="2025-07-10T18:45:48.574" v="21364" actId="47"/>
        <pc:sldMkLst>
          <pc:docMk/>
          <pc:sldMk cId="60053237" sldId="2575"/>
        </pc:sldMkLst>
      </pc:sldChg>
      <pc:sldChg chg="del">
        <pc:chgData name="수영 문" userId="25a1c3ff5d732228" providerId="LiveId" clId="{BE44C80C-1DB5-4D77-95F0-95904AC55829}" dt="2025-07-10T18:45:52.279" v="21365" actId="47"/>
        <pc:sldMkLst>
          <pc:docMk/>
          <pc:sldMk cId="4063116673" sldId="2576"/>
        </pc:sldMkLst>
      </pc:sldChg>
      <pc:sldChg chg="del">
        <pc:chgData name="수영 문" userId="25a1c3ff5d732228" providerId="LiveId" clId="{BE44C80C-1DB5-4D77-95F0-95904AC55829}" dt="2025-07-10T18:45:53.413" v="21366" actId="47"/>
        <pc:sldMkLst>
          <pc:docMk/>
          <pc:sldMk cId="1848789822" sldId="2577"/>
        </pc:sldMkLst>
      </pc:sldChg>
      <pc:sldChg chg="del">
        <pc:chgData name="수영 문" userId="25a1c3ff5d732228" providerId="LiveId" clId="{BE44C80C-1DB5-4D77-95F0-95904AC55829}" dt="2025-07-10T18:45:54.347" v="21367" actId="47"/>
        <pc:sldMkLst>
          <pc:docMk/>
          <pc:sldMk cId="564483963" sldId="2578"/>
        </pc:sldMkLst>
      </pc:sldChg>
      <pc:sldChg chg="del">
        <pc:chgData name="수영 문" userId="25a1c3ff5d732228" providerId="LiveId" clId="{BE44C80C-1DB5-4D77-95F0-95904AC55829}" dt="2025-07-10T18:45:57.912" v="21368" actId="47"/>
        <pc:sldMkLst>
          <pc:docMk/>
          <pc:sldMk cId="4050796125" sldId="2579"/>
        </pc:sldMkLst>
      </pc:sldChg>
      <pc:sldChg chg="modNotesTx">
        <pc:chgData name="수영 문" userId="25a1c3ff5d732228" providerId="LiveId" clId="{BE44C80C-1DB5-4D77-95F0-95904AC55829}" dt="2025-07-10T07:51:39.520" v="227" actId="6549"/>
        <pc:sldMkLst>
          <pc:docMk/>
          <pc:sldMk cId="1427124890" sldId="2580"/>
        </pc:sldMkLst>
      </pc:sldChg>
      <pc:sldChg chg="modSp mod modNotesTx">
        <pc:chgData name="수영 문" userId="25a1c3ff5d732228" providerId="LiveId" clId="{BE44C80C-1DB5-4D77-95F0-95904AC55829}" dt="2025-07-10T13:28:26.222" v="4205" actId="20577"/>
        <pc:sldMkLst>
          <pc:docMk/>
          <pc:sldMk cId="4085229695" sldId="2581"/>
        </pc:sldMkLst>
        <pc:graphicFrameChg chg="modGraphic">
          <ac:chgData name="수영 문" userId="25a1c3ff5d732228" providerId="LiveId" clId="{BE44C80C-1DB5-4D77-95F0-95904AC55829}" dt="2025-07-10T08:02:06.864" v="1278" actId="20577"/>
          <ac:graphicFrameMkLst>
            <pc:docMk/>
            <pc:sldMk cId="4085229695" sldId="2581"/>
            <ac:graphicFrameMk id="5" creationId="{4F9114A0-2B41-C167-B5C2-C40C2BE6FB59}"/>
          </ac:graphicFrameMkLst>
        </pc:graphicFrameChg>
      </pc:sldChg>
      <pc:sldChg chg="modSp mod modNotesTx">
        <pc:chgData name="수영 문" userId="25a1c3ff5d732228" providerId="LiveId" clId="{BE44C80C-1DB5-4D77-95F0-95904AC55829}" dt="2025-07-10T08:10:50.215" v="2713" actId="20577"/>
        <pc:sldMkLst>
          <pc:docMk/>
          <pc:sldMk cId="2930158705" sldId="2582"/>
        </pc:sldMkLst>
        <pc:spChg chg="mod">
          <ac:chgData name="수영 문" userId="25a1c3ff5d732228" providerId="LiveId" clId="{BE44C80C-1DB5-4D77-95F0-95904AC55829}" dt="2025-07-10T08:00:18.392" v="1271" actId="20577"/>
          <ac:spMkLst>
            <pc:docMk/>
            <pc:sldMk cId="2930158705" sldId="2582"/>
            <ac:spMk id="6" creationId="{D0164EA5-D82D-1245-75E8-1233597F109C}"/>
          </ac:spMkLst>
        </pc:spChg>
      </pc:sldChg>
      <pc:sldChg chg="modSp mod modNotesTx">
        <pc:chgData name="수영 문" userId="25a1c3ff5d732228" providerId="LiveId" clId="{BE44C80C-1DB5-4D77-95F0-95904AC55829}" dt="2025-07-10T08:12:48.947" v="2816" actId="20577"/>
        <pc:sldMkLst>
          <pc:docMk/>
          <pc:sldMk cId="3035931871" sldId="2583"/>
        </pc:sldMkLst>
        <pc:spChg chg="mod">
          <ac:chgData name="수영 문" userId="25a1c3ff5d732228" providerId="LiveId" clId="{BE44C80C-1DB5-4D77-95F0-95904AC55829}" dt="2025-07-10T08:11:06.184" v="2714" actId="14100"/>
          <ac:spMkLst>
            <pc:docMk/>
            <pc:sldMk cId="3035931871" sldId="2583"/>
            <ac:spMk id="3" creationId="{66E1FA13-D4A6-D361-CB41-ACEA6547353B}"/>
          </ac:spMkLst>
        </pc:spChg>
      </pc:sldChg>
      <pc:sldChg chg="modSp mod">
        <pc:chgData name="수영 문" userId="25a1c3ff5d732228" providerId="LiveId" clId="{BE44C80C-1DB5-4D77-95F0-95904AC55829}" dt="2025-07-10T07:51:17.204" v="226" actId="20577"/>
        <pc:sldMkLst>
          <pc:docMk/>
          <pc:sldMk cId="2376776254" sldId="2585"/>
        </pc:sldMkLst>
        <pc:graphicFrameChg chg="mod modGraphic">
          <ac:chgData name="수영 문" userId="25a1c3ff5d732228" providerId="LiveId" clId="{BE44C80C-1DB5-4D77-95F0-95904AC55829}" dt="2025-07-10T07:51:17.204" v="226" actId="20577"/>
          <ac:graphicFrameMkLst>
            <pc:docMk/>
            <pc:sldMk cId="2376776254" sldId="2585"/>
            <ac:graphicFrameMk id="5" creationId="{DC76AE2E-9EFC-530A-0D38-EC3510C4D9F2}"/>
          </ac:graphicFrameMkLst>
        </pc:graphicFrameChg>
      </pc:sldChg>
      <pc:sldChg chg="addSp delSp modSp new mod modNotesTx">
        <pc:chgData name="수영 문" userId="25a1c3ff5d732228" providerId="LiveId" clId="{BE44C80C-1DB5-4D77-95F0-95904AC55829}" dt="2025-07-10T13:45:55.672" v="5971" actId="20577"/>
        <pc:sldMkLst>
          <pc:docMk/>
          <pc:sldMk cId="125401882" sldId="2587"/>
        </pc:sldMkLst>
        <pc:spChg chg="mod">
          <ac:chgData name="수영 문" userId="25a1c3ff5d732228" providerId="LiveId" clId="{BE44C80C-1DB5-4D77-95F0-95904AC55829}" dt="2025-07-10T13:11:51.836" v="3003" actId="20577"/>
          <ac:spMkLst>
            <pc:docMk/>
            <pc:sldMk cId="125401882" sldId="2587"/>
            <ac:spMk id="2" creationId="{9A67873D-F999-10BF-A8A9-AAF00BCE4480}"/>
          </ac:spMkLst>
        </pc:spChg>
        <pc:spChg chg="del">
          <ac:chgData name="수영 문" userId="25a1c3ff5d732228" providerId="LiveId" clId="{BE44C80C-1DB5-4D77-95F0-95904AC55829}" dt="2025-07-10T13:28:47.640" v="4206" actId="3680"/>
          <ac:spMkLst>
            <pc:docMk/>
            <pc:sldMk cId="125401882" sldId="2587"/>
            <ac:spMk id="3" creationId="{FAFB4102-FB0F-6498-8410-FB454FB5778C}"/>
          </ac:spMkLst>
        </pc:spChg>
        <pc:spChg chg="del">
          <ac:chgData name="수영 문" userId="25a1c3ff5d732228" providerId="LiveId" clId="{BE44C80C-1DB5-4D77-95F0-95904AC55829}" dt="2025-07-10T13:28:51.255" v="4207" actId="478"/>
          <ac:spMkLst>
            <pc:docMk/>
            <pc:sldMk cId="125401882" sldId="2587"/>
            <ac:spMk id="4" creationId="{BA1F39F8-B3E6-AC9B-F29D-0B3CA29D1B69}"/>
          </ac:spMkLst>
        </pc:spChg>
        <pc:spChg chg="add mod">
          <ac:chgData name="수영 문" userId="25a1c3ff5d732228" providerId="LiveId" clId="{BE44C80C-1DB5-4D77-95F0-95904AC55829}" dt="2025-07-10T13:39:38.003" v="4706" actId="1036"/>
          <ac:spMkLst>
            <pc:docMk/>
            <pc:sldMk cId="125401882" sldId="2587"/>
            <ac:spMk id="6" creationId="{62E78A69-C157-A30F-58A4-00C7C2F0DA1E}"/>
          </ac:spMkLst>
        </pc:spChg>
        <pc:graphicFrameChg chg="add mod ord modGraphic">
          <ac:chgData name="수영 문" userId="25a1c3ff5d732228" providerId="LiveId" clId="{BE44C80C-1DB5-4D77-95F0-95904AC55829}" dt="2025-07-10T13:38:26.086" v="4696" actId="20577"/>
          <ac:graphicFrameMkLst>
            <pc:docMk/>
            <pc:sldMk cId="125401882" sldId="2587"/>
            <ac:graphicFrameMk id="5" creationId="{CA729D99-3720-9E6B-0056-0797A3DE8534}"/>
          </ac:graphicFrameMkLst>
        </pc:graphicFrameChg>
      </pc:sldChg>
      <pc:sldChg chg="addSp delSp modSp new mod modNotesTx">
        <pc:chgData name="수영 문" userId="25a1c3ff5d732228" providerId="LiveId" clId="{BE44C80C-1DB5-4D77-95F0-95904AC55829}" dt="2025-07-10T13:24:15.458" v="4149" actId="20577"/>
        <pc:sldMkLst>
          <pc:docMk/>
          <pc:sldMk cId="1116358399" sldId="2588"/>
        </pc:sldMkLst>
        <pc:spChg chg="mod">
          <ac:chgData name="수영 문" userId="25a1c3ff5d732228" providerId="LiveId" clId="{BE44C80C-1DB5-4D77-95F0-95904AC55829}" dt="2025-07-10T13:18:49.109" v="3304" actId="1035"/>
          <ac:spMkLst>
            <pc:docMk/>
            <pc:sldMk cId="1116358399" sldId="2588"/>
            <ac:spMk id="2" creationId="{994E7360-C72F-6A18-B5CE-758893296381}"/>
          </ac:spMkLst>
        </pc:spChg>
        <pc:spChg chg="del">
          <ac:chgData name="수영 문" userId="25a1c3ff5d732228" providerId="LiveId" clId="{BE44C80C-1DB5-4D77-95F0-95904AC55829}" dt="2025-07-10T13:13:06.345" v="3008" actId="478"/>
          <ac:spMkLst>
            <pc:docMk/>
            <pc:sldMk cId="1116358399" sldId="2588"/>
            <ac:spMk id="3" creationId="{70137F2D-A778-5C62-58EE-65D82287AE1E}"/>
          </ac:spMkLst>
        </pc:spChg>
        <pc:spChg chg="del">
          <ac:chgData name="수영 문" userId="25a1c3ff5d732228" providerId="LiveId" clId="{BE44C80C-1DB5-4D77-95F0-95904AC55829}" dt="2025-07-10T13:13:04.105" v="3007" actId="478"/>
          <ac:spMkLst>
            <pc:docMk/>
            <pc:sldMk cId="1116358399" sldId="2588"/>
            <ac:spMk id="4" creationId="{8C256361-67EA-12FB-3686-96D67E0CFC65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5" creationId="{D266DBD3-A4AE-1ED8-454A-EA2B632FF8D9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6" creationId="{D6B88AF6-9A0F-B127-FE22-02F3B912E813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7" creationId="{F9D00F69-EF79-ECA2-1B67-B69B210D8CDD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8" creationId="{06527F11-3F75-7D6C-C32E-7FAE252EDDDA}"/>
          </ac:spMkLst>
        </pc:spChg>
        <pc:spChg chg="add mod">
          <ac:chgData name="수영 문" userId="25a1c3ff5d732228" providerId="LiveId" clId="{BE44C80C-1DB5-4D77-95F0-95904AC55829}" dt="2025-07-10T13:16:35.087" v="3142" actId="3062"/>
          <ac:spMkLst>
            <pc:docMk/>
            <pc:sldMk cId="1116358399" sldId="2588"/>
            <ac:spMk id="9" creationId="{8ED52C22-801F-64EF-9390-055F297A1383}"/>
          </ac:spMkLst>
        </pc:spChg>
        <pc:spChg chg="add">
          <ac:chgData name="수영 문" userId="25a1c3ff5d732228" providerId="LiveId" clId="{BE44C80C-1DB5-4D77-95F0-95904AC55829}" dt="2025-07-10T13:15:28.431" v="3131" actId="11529"/>
          <ac:spMkLst>
            <pc:docMk/>
            <pc:sldMk cId="1116358399" sldId="2588"/>
            <ac:spMk id="10" creationId="{63E2CCF9-8F6F-735C-0301-FB76BB364C22}"/>
          </ac:spMkLst>
        </pc:spChg>
        <pc:spChg chg="add mod">
          <ac:chgData name="수영 문" userId="25a1c3ff5d732228" providerId="LiveId" clId="{BE44C80C-1DB5-4D77-95F0-95904AC55829}" dt="2025-07-10T13:15:35.245" v="3135" actId="1036"/>
          <ac:spMkLst>
            <pc:docMk/>
            <pc:sldMk cId="1116358399" sldId="2588"/>
            <ac:spMk id="11" creationId="{3D7CFAC9-5436-CEBF-9D50-02A8A7E63EC8}"/>
          </ac:spMkLst>
        </pc:spChg>
        <pc:spChg chg="add mod">
          <ac:chgData name="수영 문" userId="25a1c3ff5d732228" providerId="LiveId" clId="{BE44C80C-1DB5-4D77-95F0-95904AC55829}" dt="2025-07-10T13:16:07.086" v="3139" actId="207"/>
          <ac:spMkLst>
            <pc:docMk/>
            <pc:sldMk cId="1116358399" sldId="2588"/>
            <ac:spMk id="12" creationId="{6D891DB0-C9D6-0087-4B53-3EB923565954}"/>
          </ac:spMkLst>
        </pc:spChg>
        <pc:spChg chg="add mod">
          <ac:chgData name="수영 문" userId="25a1c3ff5d732228" providerId="LiveId" clId="{BE44C80C-1DB5-4D77-95F0-95904AC55829}" dt="2025-07-10T13:16:07.086" v="3139" actId="207"/>
          <ac:spMkLst>
            <pc:docMk/>
            <pc:sldMk cId="1116358399" sldId="2588"/>
            <ac:spMk id="13" creationId="{DC824167-C72F-2D15-1595-5BC07766DB52}"/>
          </ac:spMkLst>
        </pc:spChg>
        <pc:spChg chg="add mod">
          <ac:chgData name="수영 문" userId="25a1c3ff5d732228" providerId="LiveId" clId="{BE44C80C-1DB5-4D77-95F0-95904AC55829}" dt="2025-07-10T13:17:16.813" v="3157" actId="1076"/>
          <ac:spMkLst>
            <pc:docMk/>
            <pc:sldMk cId="1116358399" sldId="2588"/>
            <ac:spMk id="14" creationId="{D6228EB6-1435-E637-FBFD-B411E5552E68}"/>
          </ac:spMkLst>
        </pc:spChg>
        <pc:spChg chg="add mod">
          <ac:chgData name="수영 문" userId="25a1c3ff5d732228" providerId="LiveId" clId="{BE44C80C-1DB5-4D77-95F0-95904AC55829}" dt="2025-07-10T13:17:16.813" v="3157" actId="1076"/>
          <ac:spMkLst>
            <pc:docMk/>
            <pc:sldMk cId="1116358399" sldId="2588"/>
            <ac:spMk id="15" creationId="{ACC0ED74-8701-C94E-0677-0F8393158E39}"/>
          </ac:spMkLst>
        </pc:spChg>
        <pc:spChg chg="add mod">
          <ac:chgData name="수영 문" userId="25a1c3ff5d732228" providerId="LiveId" clId="{BE44C80C-1DB5-4D77-95F0-95904AC55829}" dt="2025-07-10T13:17:16.813" v="3157" actId="1076"/>
          <ac:spMkLst>
            <pc:docMk/>
            <pc:sldMk cId="1116358399" sldId="2588"/>
            <ac:spMk id="16" creationId="{400F27A7-8AEC-19D1-30C0-68DB87DC3002}"/>
          </ac:spMkLst>
        </pc:spChg>
        <pc:spChg chg="add mod">
          <ac:chgData name="수영 문" userId="25a1c3ff5d732228" providerId="LiveId" clId="{BE44C80C-1DB5-4D77-95F0-95904AC55829}" dt="2025-07-10T13:17:33.782" v="3177" actId="20577"/>
          <ac:spMkLst>
            <pc:docMk/>
            <pc:sldMk cId="1116358399" sldId="2588"/>
            <ac:spMk id="17" creationId="{04E87C2F-10DD-2033-5BC5-E255F965500F}"/>
          </ac:spMkLst>
        </pc:spChg>
        <pc:spChg chg="add mod">
          <ac:chgData name="수영 문" userId="25a1c3ff5d732228" providerId="LiveId" clId="{BE44C80C-1DB5-4D77-95F0-95904AC55829}" dt="2025-07-10T13:20:04.926" v="3411" actId="1076"/>
          <ac:spMkLst>
            <pc:docMk/>
            <pc:sldMk cId="1116358399" sldId="2588"/>
            <ac:spMk id="18" creationId="{E9BF8714-09C5-E754-CBEC-E05DDBF527EC}"/>
          </ac:spMkLst>
        </pc:spChg>
        <pc:spChg chg="add mod">
          <ac:chgData name="수영 문" userId="25a1c3ff5d732228" providerId="LiveId" clId="{BE44C80C-1DB5-4D77-95F0-95904AC55829}" dt="2025-07-10T13:22:11.394" v="3494" actId="14100"/>
          <ac:spMkLst>
            <pc:docMk/>
            <pc:sldMk cId="1116358399" sldId="2588"/>
            <ac:spMk id="19" creationId="{4B9E200F-EC93-867E-4D83-991C5C8BC485}"/>
          </ac:spMkLst>
        </pc:spChg>
        <pc:spChg chg="add mod">
          <ac:chgData name="수영 문" userId="25a1c3ff5d732228" providerId="LiveId" clId="{BE44C80C-1DB5-4D77-95F0-95904AC55829}" dt="2025-07-10T13:20:52.534" v="3431" actId="114"/>
          <ac:spMkLst>
            <pc:docMk/>
            <pc:sldMk cId="1116358399" sldId="2588"/>
            <ac:spMk id="20" creationId="{1E11C7DC-08F1-07C9-63F1-1C5CE8AFEAB6}"/>
          </ac:spMkLst>
        </pc:spChg>
        <pc:spChg chg="add mod">
          <ac:chgData name="수영 문" userId="25a1c3ff5d732228" providerId="LiveId" clId="{BE44C80C-1DB5-4D77-95F0-95904AC55829}" dt="2025-07-10T13:21:22.292" v="3474" actId="1038"/>
          <ac:spMkLst>
            <pc:docMk/>
            <pc:sldMk cId="1116358399" sldId="2588"/>
            <ac:spMk id="21" creationId="{8DC46A09-99C3-037C-41BB-3018549E1346}"/>
          </ac:spMkLst>
        </pc:spChg>
        <pc:spChg chg="add mod">
          <ac:chgData name="수영 문" userId="25a1c3ff5d732228" providerId="LiveId" clId="{BE44C80C-1DB5-4D77-95F0-95904AC55829}" dt="2025-07-10T13:22:06.400" v="3493" actId="14100"/>
          <ac:spMkLst>
            <pc:docMk/>
            <pc:sldMk cId="1116358399" sldId="2588"/>
            <ac:spMk id="22" creationId="{64B10AE2-0338-1D73-0DC1-D5696C0D35D9}"/>
          </ac:spMkLst>
        </pc:spChg>
      </pc:sldChg>
      <pc:sldChg chg="addSp delSp modSp new mod modNotesTx">
        <pc:chgData name="수영 문" userId="25a1c3ff5d732228" providerId="LiveId" clId="{BE44C80C-1DB5-4D77-95F0-95904AC55829}" dt="2025-07-10T18:24:31.869" v="18854" actId="20577"/>
        <pc:sldMkLst>
          <pc:docMk/>
          <pc:sldMk cId="3500816258" sldId="2589"/>
        </pc:sldMkLst>
        <pc:spChg chg="mod">
          <ac:chgData name="수영 문" userId="25a1c3ff5d732228" providerId="LiveId" clId="{BE44C80C-1DB5-4D77-95F0-95904AC55829}" dt="2025-07-10T13:46:19.070" v="5988" actId="20577"/>
          <ac:spMkLst>
            <pc:docMk/>
            <pc:sldMk cId="3500816258" sldId="2589"/>
            <ac:spMk id="2" creationId="{04EDB522-CB80-CF4E-12F7-C92D8866ED2A}"/>
          </ac:spMkLst>
        </pc:spChg>
        <pc:spChg chg="mod">
          <ac:chgData name="수영 문" userId="25a1c3ff5d732228" providerId="LiveId" clId="{BE44C80C-1DB5-4D77-95F0-95904AC55829}" dt="2025-07-10T18:21:50.221" v="17862" actId="20577"/>
          <ac:spMkLst>
            <pc:docMk/>
            <pc:sldMk cId="3500816258" sldId="2589"/>
            <ac:spMk id="3" creationId="{55167836-F001-E4EF-87EB-BE5660352462}"/>
          </ac:spMkLst>
        </pc:spChg>
        <pc:spChg chg="mod">
          <ac:chgData name="수영 문" userId="25a1c3ff5d732228" providerId="LiveId" clId="{BE44C80C-1DB5-4D77-95F0-95904AC55829}" dt="2025-07-10T13:56:31.024" v="6676" actId="20577"/>
          <ac:spMkLst>
            <pc:docMk/>
            <pc:sldMk cId="3500816258" sldId="2589"/>
            <ac:spMk id="4" creationId="{B36199C1-4326-B311-10FD-B42F072695B7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5" creationId="{62D84B3E-3945-D2E3-CDB9-390743800DA3}"/>
          </ac:spMkLst>
        </pc:spChg>
        <pc:spChg chg="add del mod">
          <ac:chgData name="수영 문" userId="25a1c3ff5d732228" providerId="LiveId" clId="{BE44C80C-1DB5-4D77-95F0-95904AC55829}" dt="2025-07-10T13:50:44.163" v="6049" actId="478"/>
          <ac:spMkLst>
            <pc:docMk/>
            <pc:sldMk cId="3500816258" sldId="2589"/>
            <ac:spMk id="6" creationId="{9C1ADEF7-2A14-1161-C769-A964D3893C5F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7" creationId="{8244459D-8762-B7D4-25A7-322E2BDAD942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8" creationId="{BCEDCD6D-AAD5-3812-5893-E238AE6AE22D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9" creationId="{FD8189B9-3B04-ADAD-6A59-366E81A5BBE9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10" creationId="{95B9EB4F-F53B-B544-010A-C17940D8C2FB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11" creationId="{303879FB-3787-F89F-19DD-3ACFCBE49B5D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12" creationId="{225A89EB-4161-043F-3429-3CEE582084C9}"/>
          </ac:spMkLst>
        </pc:spChg>
        <pc:graphicFrameChg chg="add mod modGraphic">
          <ac:chgData name="수영 문" userId="25a1c3ff5d732228" providerId="LiveId" clId="{BE44C80C-1DB5-4D77-95F0-95904AC55829}" dt="2025-07-10T13:59:12.338" v="6945" actId="207"/>
          <ac:graphicFrameMkLst>
            <pc:docMk/>
            <pc:sldMk cId="3500816258" sldId="2589"/>
            <ac:graphicFrameMk id="14" creationId="{EF4FD005-F3BD-2200-E094-E05F7B46A742}"/>
          </ac:graphicFrameMkLst>
        </pc:graphicFrameChg>
        <pc:picChg chg="add mod">
          <ac:chgData name="수영 문" userId="25a1c3ff5d732228" providerId="LiveId" clId="{BE44C80C-1DB5-4D77-95F0-95904AC55829}" dt="2025-07-10T13:52:44.061" v="6185" actId="1038"/>
          <ac:picMkLst>
            <pc:docMk/>
            <pc:sldMk cId="3500816258" sldId="2589"/>
            <ac:picMk id="13" creationId="{A67E1FD5-FCC6-1FFD-A1CF-7E3F7449C6A9}"/>
          </ac:picMkLst>
        </pc:picChg>
      </pc:sldChg>
      <pc:sldChg chg="addSp delSp modSp new mod modNotesTx">
        <pc:chgData name="수영 문" userId="25a1c3ff5d732228" providerId="LiveId" clId="{BE44C80C-1DB5-4D77-95F0-95904AC55829}" dt="2025-07-10T15:52:21.703" v="12715" actId="20577"/>
        <pc:sldMkLst>
          <pc:docMk/>
          <pc:sldMk cId="2019432739" sldId="2590"/>
        </pc:sldMkLst>
        <pc:spChg chg="mod">
          <ac:chgData name="수영 문" userId="25a1c3ff5d732228" providerId="LiveId" clId="{BE44C80C-1DB5-4D77-95F0-95904AC55829}" dt="2025-07-10T15:52:21.703" v="12715" actId="20577"/>
          <ac:spMkLst>
            <pc:docMk/>
            <pc:sldMk cId="2019432739" sldId="2590"/>
            <ac:spMk id="2" creationId="{86FA5FAC-734A-C914-9D03-B34BDE935F4C}"/>
          </ac:spMkLst>
        </pc:spChg>
        <pc:spChg chg="del">
          <ac:chgData name="수영 문" userId="25a1c3ff5d732228" providerId="LiveId" clId="{BE44C80C-1DB5-4D77-95F0-95904AC55829}" dt="2025-07-10T14:02:33.217" v="6982"/>
          <ac:spMkLst>
            <pc:docMk/>
            <pc:sldMk cId="2019432739" sldId="2590"/>
            <ac:spMk id="3" creationId="{67C194EB-EA00-90CB-7F40-017DF0BD00AA}"/>
          </ac:spMkLst>
        </pc:spChg>
        <pc:spChg chg="mod ord">
          <ac:chgData name="수영 문" userId="25a1c3ff5d732228" providerId="LiveId" clId="{BE44C80C-1DB5-4D77-95F0-95904AC55829}" dt="2025-07-10T14:31:18.769" v="8396" actId="1037"/>
          <ac:spMkLst>
            <pc:docMk/>
            <pc:sldMk cId="2019432739" sldId="2590"/>
            <ac:spMk id="4" creationId="{D2EC6CA4-92F0-29D8-F90D-6FD121155F1D}"/>
          </ac:spMkLst>
        </pc:spChg>
        <pc:spChg chg="add mod">
          <ac:chgData name="수영 문" userId="25a1c3ff5d732228" providerId="LiveId" clId="{BE44C80C-1DB5-4D77-95F0-95904AC55829}" dt="2025-07-10T14:31:11.019" v="8376" actId="1037"/>
          <ac:spMkLst>
            <pc:docMk/>
            <pc:sldMk cId="2019432739" sldId="2590"/>
            <ac:spMk id="5" creationId="{4A5A1B41-9AF5-3961-C41C-2AFF021EE5AE}"/>
          </ac:spMkLst>
        </pc:spChg>
        <pc:spChg chg="add del mod">
          <ac:chgData name="수영 문" userId="25a1c3ff5d732228" providerId="LiveId" clId="{BE44C80C-1DB5-4D77-95F0-95904AC55829}" dt="2025-07-10T14:08:00.676" v="6991"/>
          <ac:spMkLst>
            <pc:docMk/>
            <pc:sldMk cId="2019432739" sldId="2590"/>
            <ac:spMk id="6" creationId="{F95E7737-23B6-426A-38AA-9233432BD1AB}"/>
          </ac:spMkLst>
        </pc:spChg>
        <pc:spChg chg="add mod">
          <ac:chgData name="수영 문" userId="25a1c3ff5d732228" providerId="LiveId" clId="{BE44C80C-1DB5-4D77-95F0-95904AC55829}" dt="2025-07-10T14:31:11.019" v="8376" actId="1037"/>
          <ac:spMkLst>
            <pc:docMk/>
            <pc:sldMk cId="2019432739" sldId="2590"/>
            <ac:spMk id="8" creationId="{83B938C9-8D24-2922-F001-7DEDB52280F0}"/>
          </ac:spMkLst>
        </pc:spChg>
        <pc:spChg chg="add mod">
          <ac:chgData name="수영 문" userId="25a1c3ff5d732228" providerId="LiveId" clId="{BE44C80C-1DB5-4D77-95F0-95904AC55829}" dt="2025-07-10T14:22:41.178" v="7911" actId="1037"/>
          <ac:spMkLst>
            <pc:docMk/>
            <pc:sldMk cId="2019432739" sldId="2590"/>
            <ac:spMk id="9" creationId="{DAC56BFF-5501-0AEB-20C9-4C9E5A9D40BC}"/>
          </ac:spMkLst>
        </pc:spChg>
        <pc:spChg chg="add mod">
          <ac:chgData name="수영 문" userId="25a1c3ff5d732228" providerId="LiveId" clId="{BE44C80C-1DB5-4D77-95F0-95904AC55829}" dt="2025-07-10T14:31:11.019" v="8376" actId="1037"/>
          <ac:spMkLst>
            <pc:docMk/>
            <pc:sldMk cId="2019432739" sldId="2590"/>
            <ac:spMk id="12" creationId="{38029A29-508F-7615-0B71-2731B5F0EBF3}"/>
          </ac:spMkLst>
        </pc:spChg>
        <pc:spChg chg="add mod">
          <ac:chgData name="수영 문" userId="25a1c3ff5d732228" providerId="LiveId" clId="{BE44C80C-1DB5-4D77-95F0-95904AC55829}" dt="2025-07-10T14:35:40.822" v="9379" actId="1076"/>
          <ac:spMkLst>
            <pc:docMk/>
            <pc:sldMk cId="2019432739" sldId="2590"/>
            <ac:spMk id="13" creationId="{3C720822-BAC2-DB89-53DC-02EF5CAD6C7E}"/>
          </ac:spMkLst>
        </pc:spChg>
        <pc:picChg chg="add mod">
          <ac:chgData name="수영 문" userId="25a1c3ff5d732228" providerId="LiveId" clId="{BE44C80C-1DB5-4D77-95F0-95904AC55829}" dt="2025-07-10T14:31:13.400" v="8384" actId="1037"/>
          <ac:picMkLst>
            <pc:docMk/>
            <pc:sldMk cId="2019432739" sldId="2590"/>
            <ac:picMk id="7" creationId="{3159CF71-FD9F-EBD3-2585-9E6A865713EB}"/>
          </ac:picMkLst>
        </pc:picChg>
        <pc:picChg chg="add del mod">
          <ac:chgData name="수영 문" userId="25a1c3ff5d732228" providerId="LiveId" clId="{BE44C80C-1DB5-4D77-95F0-95904AC55829}" dt="2025-07-10T14:07:53.640" v="6988" actId="478"/>
          <ac:picMkLst>
            <pc:docMk/>
            <pc:sldMk cId="2019432739" sldId="2590"/>
            <ac:picMk id="1026" creationId="{123E4B7B-8EFD-F55D-AF5F-B81BD645A5EA}"/>
          </ac:picMkLst>
        </pc:picChg>
        <pc:picChg chg="add del">
          <ac:chgData name="수영 문" userId="25a1c3ff5d732228" providerId="LiveId" clId="{BE44C80C-1DB5-4D77-95F0-95904AC55829}" dt="2025-07-10T14:07:58.918" v="6990" actId="21"/>
          <ac:picMkLst>
            <pc:docMk/>
            <pc:sldMk cId="2019432739" sldId="2590"/>
            <ac:picMk id="1028" creationId="{3159CF71-FD9F-EBD3-2585-9E6A865713EB}"/>
          </ac:picMkLst>
        </pc:picChg>
        <pc:cxnChg chg="add mod">
          <ac:chgData name="수영 문" userId="25a1c3ff5d732228" providerId="LiveId" clId="{BE44C80C-1DB5-4D77-95F0-95904AC55829}" dt="2025-07-10T14:31:11.019" v="8376" actId="1037"/>
          <ac:cxnSpMkLst>
            <pc:docMk/>
            <pc:sldMk cId="2019432739" sldId="2590"/>
            <ac:cxnSpMk id="11" creationId="{F9147FDC-51D9-A3CD-10CA-ADFDB279524C}"/>
          </ac:cxnSpMkLst>
        </pc:cxnChg>
        <pc:cxnChg chg="add mod">
          <ac:chgData name="수영 문" userId="25a1c3ff5d732228" providerId="LiveId" clId="{BE44C80C-1DB5-4D77-95F0-95904AC55829}" dt="2025-07-10T14:31:11.019" v="8376" actId="1037"/>
          <ac:cxnSpMkLst>
            <pc:docMk/>
            <pc:sldMk cId="2019432739" sldId="2590"/>
            <ac:cxnSpMk id="14" creationId="{B7762C33-CABC-7FF7-EFB9-4628AAA4DB30}"/>
          </ac:cxnSpMkLst>
        </pc:cxnChg>
      </pc:sldChg>
      <pc:sldChg chg="addSp delSp modSp new mod modNotesTx">
        <pc:chgData name="수영 문" userId="25a1c3ff5d732228" providerId="LiveId" clId="{BE44C80C-1DB5-4D77-95F0-95904AC55829}" dt="2025-07-10T19:13:10.219" v="27248" actId="20577"/>
        <pc:sldMkLst>
          <pc:docMk/>
          <pc:sldMk cId="3308610010" sldId="2591"/>
        </pc:sldMkLst>
        <pc:spChg chg="mod">
          <ac:chgData name="수영 문" userId="25a1c3ff5d732228" providerId="LiveId" clId="{BE44C80C-1DB5-4D77-95F0-95904AC55829}" dt="2025-07-10T14:52:09.951" v="12564" actId="20577"/>
          <ac:spMkLst>
            <pc:docMk/>
            <pc:sldMk cId="3308610010" sldId="2591"/>
            <ac:spMk id="2" creationId="{F918A22F-6099-38F5-9994-178EECA70CFA}"/>
          </ac:spMkLst>
        </pc:spChg>
        <pc:spChg chg="mod">
          <ac:chgData name="수영 문" userId="25a1c3ff5d732228" providerId="LiveId" clId="{BE44C80C-1DB5-4D77-95F0-95904AC55829}" dt="2025-07-10T14:54:10.635" v="12602"/>
          <ac:spMkLst>
            <pc:docMk/>
            <pc:sldMk cId="3308610010" sldId="2591"/>
            <ac:spMk id="3" creationId="{8CBB9523-18FB-EDDD-6EF2-9B729B74EC02}"/>
          </ac:spMkLst>
        </pc:spChg>
        <pc:spChg chg="mod">
          <ac:chgData name="수영 문" userId="25a1c3ff5d732228" providerId="LiveId" clId="{BE44C80C-1DB5-4D77-95F0-95904AC55829}" dt="2025-07-10T16:12:47.105" v="13496" actId="20577"/>
          <ac:spMkLst>
            <pc:docMk/>
            <pc:sldMk cId="3308610010" sldId="2591"/>
            <ac:spMk id="4" creationId="{A41589C1-2BD1-2CB0-228F-0E348EBEA568}"/>
          </ac:spMkLst>
        </pc:spChg>
        <pc:spChg chg="add del">
          <ac:chgData name="수영 문" userId="25a1c3ff5d732228" providerId="LiveId" clId="{BE44C80C-1DB5-4D77-95F0-95904AC55829}" dt="2025-07-10T14:54:50.094" v="12608" actId="22"/>
          <ac:spMkLst>
            <pc:docMk/>
            <pc:sldMk cId="3308610010" sldId="2591"/>
            <ac:spMk id="6" creationId="{FB8DF7F7-3E27-129F-0CEF-7F9FFFE1B32C}"/>
          </ac:spMkLst>
        </pc:spChg>
        <pc:spChg chg="add mod">
          <ac:chgData name="수영 문" userId="25a1c3ff5d732228" providerId="LiveId" clId="{BE44C80C-1DB5-4D77-95F0-95904AC55829}" dt="2025-07-10T17:56:38.949" v="17151" actId="1076"/>
          <ac:spMkLst>
            <pc:docMk/>
            <pc:sldMk cId="3308610010" sldId="2591"/>
            <ac:spMk id="7" creationId="{17D4B3AB-1123-8037-6EF4-2AC139F71047}"/>
          </ac:spMkLst>
        </pc:spChg>
        <pc:picChg chg="add mod">
          <ac:chgData name="수영 문" userId="25a1c3ff5d732228" providerId="LiveId" clId="{BE44C80C-1DB5-4D77-95F0-95904AC55829}" dt="2025-07-10T14:55:15.671" v="12612" actId="1076"/>
          <ac:picMkLst>
            <pc:docMk/>
            <pc:sldMk cId="3308610010" sldId="2591"/>
            <ac:picMk id="2050" creationId="{6F038EC4-C647-2D60-9D44-70CE4E23547B}"/>
          </ac:picMkLst>
        </pc:picChg>
      </pc:sldChg>
      <pc:sldChg chg="addSp delSp modSp add mod">
        <pc:chgData name="수영 문" userId="25a1c3ff5d732228" providerId="LiveId" clId="{BE44C80C-1DB5-4D77-95F0-95904AC55829}" dt="2025-07-10T18:44:58.930" v="21352" actId="20577"/>
        <pc:sldMkLst>
          <pc:docMk/>
          <pc:sldMk cId="3720687465" sldId="2592"/>
        </pc:sldMkLst>
        <pc:spChg chg="mod">
          <ac:chgData name="수영 문" userId="25a1c3ff5d732228" providerId="LiveId" clId="{BE44C80C-1DB5-4D77-95F0-95904AC55829}" dt="2025-07-10T18:44:58.930" v="21352" actId="20577"/>
          <ac:spMkLst>
            <pc:docMk/>
            <pc:sldMk cId="3720687465" sldId="2592"/>
            <ac:spMk id="2" creationId="{CFB2133C-F12E-37D2-8D6D-7AB6D647F188}"/>
          </ac:spMkLst>
        </pc:spChg>
        <pc:spChg chg="mod">
          <ac:chgData name="수영 문" userId="25a1c3ff5d732228" providerId="LiveId" clId="{BE44C80C-1DB5-4D77-95F0-95904AC55829}" dt="2025-07-10T16:11:22.868" v="13454" actId="20577"/>
          <ac:spMkLst>
            <pc:docMk/>
            <pc:sldMk cId="3720687465" sldId="2592"/>
            <ac:spMk id="3" creationId="{EBC8652A-5E8D-6092-3945-039C841488D1}"/>
          </ac:spMkLst>
        </pc:spChg>
        <pc:spChg chg="mod">
          <ac:chgData name="수영 문" userId="25a1c3ff5d732228" providerId="LiveId" clId="{BE44C80C-1DB5-4D77-95F0-95904AC55829}" dt="2025-07-10T18:02:41.998" v="17307" actId="20577"/>
          <ac:spMkLst>
            <pc:docMk/>
            <pc:sldMk cId="3720687465" sldId="2592"/>
            <ac:spMk id="4" creationId="{5AC00CAE-E231-96A7-EBBC-BAB04695311D}"/>
          </ac:spMkLst>
        </pc:spChg>
        <pc:spChg chg="add mod">
          <ac:chgData name="수영 문" userId="25a1c3ff5d732228" providerId="LiveId" clId="{BE44C80C-1DB5-4D77-95F0-95904AC55829}" dt="2025-07-10T17:56:02.509" v="17146" actId="1076"/>
          <ac:spMkLst>
            <pc:docMk/>
            <pc:sldMk cId="3720687465" sldId="2592"/>
            <ac:spMk id="5" creationId="{61D6EA42-0875-6E12-E6E3-1DAC60F6D176}"/>
          </ac:spMkLst>
        </pc:spChg>
        <pc:picChg chg="del">
          <ac:chgData name="수영 문" userId="25a1c3ff5d732228" providerId="LiveId" clId="{BE44C80C-1DB5-4D77-95F0-95904AC55829}" dt="2025-07-10T16:11:28.542" v="13455" actId="478"/>
          <ac:picMkLst>
            <pc:docMk/>
            <pc:sldMk cId="3720687465" sldId="2592"/>
            <ac:picMk id="2050" creationId="{FF6BF5DF-9FB8-E72B-8874-FD203FFAEF7F}"/>
          </ac:picMkLst>
        </pc:picChg>
        <pc:picChg chg="add mod">
          <ac:chgData name="수영 문" userId="25a1c3ff5d732228" providerId="LiveId" clId="{BE44C80C-1DB5-4D77-95F0-95904AC55829}" dt="2025-07-10T16:11:37.315" v="13458" actId="1076"/>
          <ac:picMkLst>
            <pc:docMk/>
            <pc:sldMk cId="3720687465" sldId="2592"/>
            <ac:picMk id="3074" creationId="{4853AA84-F0C8-B2CD-0DC3-11FD8A132848}"/>
          </ac:picMkLst>
        </pc:picChg>
      </pc:sldChg>
      <pc:sldChg chg="modSp new mod modNotesTx">
        <pc:chgData name="수영 문" userId="25a1c3ff5d732228" providerId="LiveId" clId="{BE44C80C-1DB5-4D77-95F0-95904AC55829}" dt="2025-07-10T19:12:53.319" v="27240" actId="20577"/>
        <pc:sldMkLst>
          <pc:docMk/>
          <pc:sldMk cId="541788122" sldId="2593"/>
        </pc:sldMkLst>
        <pc:spChg chg="mod">
          <ac:chgData name="수영 문" userId="25a1c3ff5d732228" providerId="LiveId" clId="{BE44C80C-1DB5-4D77-95F0-95904AC55829}" dt="2025-07-10T15:52:30.716" v="12716"/>
          <ac:spMkLst>
            <pc:docMk/>
            <pc:sldMk cId="541788122" sldId="2593"/>
            <ac:spMk id="2" creationId="{A4A8BFED-05CD-F041-0D1A-B2B123476AA1}"/>
          </ac:spMkLst>
        </pc:spChg>
        <pc:spChg chg="mod">
          <ac:chgData name="수영 문" userId="25a1c3ff5d732228" providerId="LiveId" clId="{BE44C80C-1DB5-4D77-95F0-95904AC55829}" dt="2025-07-10T15:55:06.780" v="12935" actId="20577"/>
          <ac:spMkLst>
            <pc:docMk/>
            <pc:sldMk cId="541788122" sldId="2593"/>
            <ac:spMk id="3" creationId="{87FA091A-B3D7-7CC1-EE3E-6C065B75D8E8}"/>
          </ac:spMkLst>
        </pc:spChg>
        <pc:spChg chg="mod">
          <ac:chgData name="수영 문" userId="25a1c3ff5d732228" providerId="LiveId" clId="{BE44C80C-1DB5-4D77-95F0-95904AC55829}" dt="2025-07-10T15:57:23.119" v="13283" actId="20577"/>
          <ac:spMkLst>
            <pc:docMk/>
            <pc:sldMk cId="541788122" sldId="2593"/>
            <ac:spMk id="4" creationId="{65A796AE-DB91-44C8-E0A2-13F688BD15FB}"/>
          </ac:spMkLst>
        </pc:spChg>
      </pc:sldChg>
      <pc:sldChg chg="addSp delSp modSp add mod">
        <pc:chgData name="수영 문" userId="25a1c3ff5d732228" providerId="LiveId" clId="{BE44C80C-1DB5-4D77-95F0-95904AC55829}" dt="2025-07-10T18:43:50.107" v="21331" actId="22"/>
        <pc:sldMkLst>
          <pc:docMk/>
          <pc:sldMk cId="2105731493" sldId="2594"/>
        </pc:sldMkLst>
        <pc:spChg chg="mod">
          <ac:chgData name="수영 문" userId="25a1c3ff5d732228" providerId="LiveId" clId="{BE44C80C-1DB5-4D77-95F0-95904AC55829}" dt="2025-07-10T17:04:11.612" v="13801" actId="20577"/>
          <ac:spMkLst>
            <pc:docMk/>
            <pc:sldMk cId="2105731493" sldId="2594"/>
            <ac:spMk id="3" creationId="{F2132C4C-23CC-EAA9-1CCD-6F67799CF6AB}"/>
          </ac:spMkLst>
        </pc:spChg>
        <pc:spChg chg="del mod">
          <ac:chgData name="수영 문" userId="25a1c3ff5d732228" providerId="LiveId" clId="{BE44C80C-1DB5-4D77-95F0-95904AC55829}" dt="2025-07-10T18:43:50.107" v="21331" actId="22"/>
          <ac:spMkLst>
            <pc:docMk/>
            <pc:sldMk cId="2105731493" sldId="2594"/>
            <ac:spMk id="4" creationId="{70C6DE3B-1610-9788-6409-8762D0CB88FE}"/>
          </ac:spMkLst>
        </pc:spChg>
        <pc:picChg chg="add mod ord">
          <ac:chgData name="수영 문" userId="25a1c3ff5d732228" providerId="LiveId" clId="{BE44C80C-1DB5-4D77-95F0-95904AC55829}" dt="2025-07-10T18:43:50.107" v="21331" actId="22"/>
          <ac:picMkLst>
            <pc:docMk/>
            <pc:sldMk cId="2105731493" sldId="2594"/>
            <ac:picMk id="6" creationId="{D665C107-6A5E-3E26-8390-927A86ADC5AE}"/>
          </ac:picMkLst>
        </pc:picChg>
        <pc:picChg chg="del">
          <ac:chgData name="수영 문" userId="25a1c3ff5d732228" providerId="LiveId" clId="{BE44C80C-1DB5-4D77-95F0-95904AC55829}" dt="2025-07-10T17:01:33.699" v="13567" actId="478"/>
          <ac:picMkLst>
            <pc:docMk/>
            <pc:sldMk cId="2105731493" sldId="2594"/>
            <ac:picMk id="2050" creationId="{DF3863BB-722A-1D5B-E48F-EDB4572A9319}"/>
          </ac:picMkLst>
        </pc:picChg>
      </pc:sldChg>
      <pc:sldChg chg="addSp modSp new mod modNotesTx">
        <pc:chgData name="수영 문" userId="25a1c3ff5d732228" providerId="LiveId" clId="{BE44C80C-1DB5-4D77-95F0-95904AC55829}" dt="2025-07-10T18:36:02.040" v="21308" actId="20577"/>
        <pc:sldMkLst>
          <pc:docMk/>
          <pc:sldMk cId="2989067735" sldId="2595"/>
        </pc:sldMkLst>
        <pc:spChg chg="mod">
          <ac:chgData name="수영 문" userId="25a1c3ff5d732228" providerId="LiveId" clId="{BE44C80C-1DB5-4D77-95F0-95904AC55829}" dt="2025-07-10T17:15:20.887" v="14031"/>
          <ac:spMkLst>
            <pc:docMk/>
            <pc:sldMk cId="2989067735" sldId="2595"/>
            <ac:spMk id="2" creationId="{3DE5B653-5BE6-58E1-ECA5-753F4A549A58}"/>
          </ac:spMkLst>
        </pc:spChg>
        <pc:spChg chg="mod">
          <ac:chgData name="수영 문" userId="25a1c3ff5d732228" providerId="LiveId" clId="{BE44C80C-1DB5-4D77-95F0-95904AC55829}" dt="2025-07-10T17:37:51.417" v="15623" actId="27636"/>
          <ac:spMkLst>
            <pc:docMk/>
            <pc:sldMk cId="2989067735" sldId="2595"/>
            <ac:spMk id="3" creationId="{95E6CA65-9718-A305-39AF-385A1AC4EF6C}"/>
          </ac:spMkLst>
        </pc:spChg>
        <pc:spChg chg="mod">
          <ac:chgData name="수영 문" userId="25a1c3ff5d732228" providerId="LiveId" clId="{BE44C80C-1DB5-4D77-95F0-95904AC55829}" dt="2025-07-10T18:36:02.040" v="21308" actId="20577"/>
          <ac:spMkLst>
            <pc:docMk/>
            <pc:sldMk cId="2989067735" sldId="2595"/>
            <ac:spMk id="4" creationId="{928EB890-B979-519A-4A85-6AD5CD1134C0}"/>
          </ac:spMkLst>
        </pc:spChg>
        <pc:picChg chg="add mod">
          <ac:chgData name="수영 문" userId="25a1c3ff5d732228" providerId="LiveId" clId="{BE44C80C-1DB5-4D77-95F0-95904AC55829}" dt="2025-07-10T17:23:15.936" v="14503" actId="1076"/>
          <ac:picMkLst>
            <pc:docMk/>
            <pc:sldMk cId="2989067735" sldId="2595"/>
            <ac:picMk id="6" creationId="{F9ED0B8B-EA77-7DC9-8FFA-B317F5893A83}"/>
          </ac:picMkLst>
        </pc:picChg>
      </pc:sldChg>
      <pc:sldChg chg="addSp modSp new mod modNotesTx">
        <pc:chgData name="수영 문" userId="25a1c3ff5d732228" providerId="LiveId" clId="{BE44C80C-1DB5-4D77-95F0-95904AC55829}" dt="2025-07-10T19:09:37.407" v="26356" actId="20577"/>
        <pc:sldMkLst>
          <pc:docMk/>
          <pc:sldMk cId="692205386" sldId="2596"/>
        </pc:sldMkLst>
        <pc:spChg chg="mod">
          <ac:chgData name="수영 문" userId="25a1c3ff5d732228" providerId="LiveId" clId="{BE44C80C-1DB5-4D77-95F0-95904AC55829}" dt="2025-07-10T17:38:47.857" v="15783" actId="20577"/>
          <ac:spMkLst>
            <pc:docMk/>
            <pc:sldMk cId="692205386" sldId="2596"/>
            <ac:spMk id="2" creationId="{78D0DF01-4DAE-5297-591C-9D25B4B1017A}"/>
          </ac:spMkLst>
        </pc:spChg>
        <pc:spChg chg="mod">
          <ac:chgData name="수영 문" userId="25a1c3ff5d732228" providerId="LiveId" clId="{BE44C80C-1DB5-4D77-95F0-95904AC55829}" dt="2025-07-10T17:51:58.467" v="17091" actId="27636"/>
          <ac:spMkLst>
            <pc:docMk/>
            <pc:sldMk cId="692205386" sldId="2596"/>
            <ac:spMk id="3" creationId="{8BC870AB-0A81-D7D0-FFC5-78E575DA6A6F}"/>
          </ac:spMkLst>
        </pc:spChg>
        <pc:spChg chg="mod">
          <ac:chgData name="수영 문" userId="25a1c3ff5d732228" providerId="LiveId" clId="{BE44C80C-1DB5-4D77-95F0-95904AC55829}" dt="2025-07-10T17:51:58.470" v="17092" actId="27636"/>
          <ac:spMkLst>
            <pc:docMk/>
            <pc:sldMk cId="692205386" sldId="2596"/>
            <ac:spMk id="4" creationId="{DE4D7BC7-61EA-1A46-75DA-4807A3E6032A}"/>
          </ac:spMkLst>
        </pc:spChg>
        <pc:spChg chg="add mod">
          <ac:chgData name="수영 문" userId="25a1c3ff5d732228" providerId="LiveId" clId="{BE44C80C-1DB5-4D77-95F0-95904AC55829}" dt="2025-07-10T18:07:34.292" v="17331" actId="1038"/>
          <ac:spMkLst>
            <pc:docMk/>
            <pc:sldMk cId="692205386" sldId="2596"/>
            <ac:spMk id="7" creationId="{62E38BDF-4417-BF95-DDA5-370CD5CB6E4E}"/>
          </ac:spMkLst>
        </pc:spChg>
        <pc:spChg chg="add mod">
          <ac:chgData name="수영 문" userId="25a1c3ff5d732228" providerId="LiveId" clId="{BE44C80C-1DB5-4D77-95F0-95904AC55829}" dt="2025-07-10T18:07:34.292" v="17331" actId="1038"/>
          <ac:spMkLst>
            <pc:docMk/>
            <pc:sldMk cId="692205386" sldId="2596"/>
            <ac:spMk id="8" creationId="{3A7D2CE4-10AB-8F6E-F233-EF109A1225D4}"/>
          </ac:spMkLst>
        </pc:spChg>
        <pc:picChg chg="add mod">
          <ac:chgData name="수영 문" userId="25a1c3ff5d732228" providerId="LiveId" clId="{BE44C80C-1DB5-4D77-95F0-95904AC55829}" dt="2025-07-10T17:52:03.243" v="17093" actId="1076"/>
          <ac:picMkLst>
            <pc:docMk/>
            <pc:sldMk cId="692205386" sldId="2596"/>
            <ac:picMk id="6" creationId="{EAA166FD-A10D-E65F-A18D-401250C4DA08}"/>
          </ac:picMkLst>
        </pc:picChg>
      </pc:sldChg>
      <pc:sldChg chg="addSp delSp modSp new mod ord modNotesTx">
        <pc:chgData name="수영 문" userId="25a1c3ff5d732228" providerId="LiveId" clId="{BE44C80C-1DB5-4D77-95F0-95904AC55829}" dt="2025-07-10T18:59:34.914" v="23771"/>
        <pc:sldMkLst>
          <pc:docMk/>
          <pc:sldMk cId="2090058349" sldId="2597"/>
        </pc:sldMkLst>
        <pc:spChg chg="mod">
          <ac:chgData name="수영 문" userId="25a1c3ff5d732228" providerId="LiveId" clId="{BE44C80C-1DB5-4D77-95F0-95904AC55829}" dt="2025-07-10T18:49:59.319" v="21803" actId="20577"/>
          <ac:spMkLst>
            <pc:docMk/>
            <pc:sldMk cId="2090058349" sldId="2597"/>
            <ac:spMk id="2" creationId="{0465EF12-9066-96EA-3452-4B52E3937471}"/>
          </ac:spMkLst>
        </pc:spChg>
        <pc:spChg chg="del">
          <ac:chgData name="수영 문" userId="25a1c3ff5d732228" providerId="LiveId" clId="{BE44C80C-1DB5-4D77-95F0-95904AC55829}" dt="2025-07-10T18:46:53.709" v="21369" actId="22"/>
          <ac:spMkLst>
            <pc:docMk/>
            <pc:sldMk cId="2090058349" sldId="2597"/>
            <ac:spMk id="3" creationId="{E0477B14-9404-AC45-18A4-2B77F044A42A}"/>
          </ac:spMkLst>
        </pc:spChg>
        <pc:spChg chg="mod">
          <ac:chgData name="수영 문" userId="25a1c3ff5d732228" providerId="LiveId" clId="{BE44C80C-1DB5-4D77-95F0-95904AC55829}" dt="2025-07-10T18:51:48.571" v="21973" actId="20577"/>
          <ac:spMkLst>
            <pc:docMk/>
            <pc:sldMk cId="2090058349" sldId="2597"/>
            <ac:spMk id="4" creationId="{BA27F54D-AA13-5905-4BB5-5782F4DDCD9B}"/>
          </ac:spMkLst>
        </pc:spChg>
        <pc:spChg chg="add mod">
          <ac:chgData name="수영 문" userId="25a1c3ff5d732228" providerId="LiveId" clId="{BE44C80C-1DB5-4D77-95F0-95904AC55829}" dt="2025-07-10T18:50:24.439" v="21807" actId="1076"/>
          <ac:spMkLst>
            <pc:docMk/>
            <pc:sldMk cId="2090058349" sldId="2597"/>
            <ac:spMk id="7" creationId="{67728156-F850-7ADB-72EC-66E0A2F3CFDA}"/>
          </ac:spMkLst>
        </pc:spChg>
        <pc:picChg chg="add mod ord">
          <ac:chgData name="수영 문" userId="25a1c3ff5d732228" providerId="LiveId" clId="{BE44C80C-1DB5-4D77-95F0-95904AC55829}" dt="2025-07-10T18:46:53.709" v="21369" actId="22"/>
          <ac:picMkLst>
            <pc:docMk/>
            <pc:sldMk cId="2090058349" sldId="2597"/>
            <ac:picMk id="6" creationId="{55678B37-D0FE-7FBB-022A-AF5AB3D8D5EB}"/>
          </ac:picMkLst>
        </pc:picChg>
      </pc:sldChg>
      <pc:sldChg chg="addSp delSp modSp new mod">
        <pc:chgData name="수영 문" userId="25a1c3ff5d732228" providerId="LiveId" clId="{BE44C80C-1DB5-4D77-95F0-95904AC55829}" dt="2025-07-10T22:33:38.590" v="32117" actId="14100"/>
        <pc:sldMkLst>
          <pc:docMk/>
          <pc:sldMk cId="3388019473" sldId="2598"/>
        </pc:sldMkLst>
        <pc:spChg chg="mod">
          <ac:chgData name="수영 문" userId="25a1c3ff5d732228" providerId="LiveId" clId="{BE44C80C-1DB5-4D77-95F0-95904AC55829}" dt="2025-07-10T22:33:38.590" v="32117" actId="14100"/>
          <ac:spMkLst>
            <pc:docMk/>
            <pc:sldMk cId="3388019473" sldId="2598"/>
            <ac:spMk id="2" creationId="{CE705D52-E62C-1961-F267-BA709CB1A46D}"/>
          </ac:spMkLst>
        </pc:spChg>
        <pc:spChg chg="mod">
          <ac:chgData name="수영 문" userId="25a1c3ff5d732228" providerId="LiveId" clId="{BE44C80C-1DB5-4D77-95F0-95904AC55829}" dt="2025-07-10T18:44:35.056" v="21347"/>
          <ac:spMkLst>
            <pc:docMk/>
            <pc:sldMk cId="3388019473" sldId="2598"/>
            <ac:spMk id="3" creationId="{4FF1A56C-0AB9-BC96-7BF6-FDBB03B1AE0B}"/>
          </ac:spMkLst>
        </pc:spChg>
        <pc:spChg chg="del">
          <ac:chgData name="수영 문" userId="25a1c3ff5d732228" providerId="LiveId" clId="{BE44C80C-1DB5-4D77-95F0-95904AC55829}" dt="2025-07-10T18:45:18.242" v="21353" actId="22"/>
          <ac:spMkLst>
            <pc:docMk/>
            <pc:sldMk cId="3388019473" sldId="2598"/>
            <ac:spMk id="4" creationId="{1C025E29-09ED-C866-4176-FE968EC90ADC}"/>
          </ac:spMkLst>
        </pc:spChg>
        <pc:picChg chg="add mod ord">
          <ac:chgData name="수영 문" userId="25a1c3ff5d732228" providerId="LiveId" clId="{BE44C80C-1DB5-4D77-95F0-95904AC55829}" dt="2025-07-10T18:45:18.242" v="21353" actId="22"/>
          <ac:picMkLst>
            <pc:docMk/>
            <pc:sldMk cId="3388019473" sldId="2598"/>
            <ac:picMk id="6" creationId="{3CB7C8BA-1B9B-A866-7614-4B8DC09E5877}"/>
          </ac:picMkLst>
        </pc:picChg>
      </pc:sldChg>
      <pc:sldChg chg="new del">
        <pc:chgData name="수영 문" userId="25a1c3ff5d732228" providerId="LiveId" clId="{BE44C80C-1DB5-4D77-95F0-95904AC55829}" dt="2025-07-10T22:47:40.683" v="32120" actId="47"/>
        <pc:sldMkLst>
          <pc:docMk/>
          <pc:sldMk cId="2276731810" sldId="2599"/>
        </pc:sldMkLst>
      </pc:sldChg>
      <pc:sldChg chg="addSp modSp add mod">
        <pc:chgData name="수영 문" userId="25a1c3ff5d732228" providerId="LiveId" clId="{BE44C80C-1DB5-4D77-95F0-95904AC55829}" dt="2025-07-10T19:35:46.634" v="27757" actId="6549"/>
        <pc:sldMkLst>
          <pc:docMk/>
          <pc:sldMk cId="2958955057" sldId="2600"/>
        </pc:sldMkLst>
        <pc:spChg chg="mod">
          <ac:chgData name="수영 문" userId="25a1c3ff5d732228" providerId="LiveId" clId="{BE44C80C-1DB5-4D77-95F0-95904AC55829}" dt="2025-07-10T19:14:53.845" v="27260" actId="20577"/>
          <ac:spMkLst>
            <pc:docMk/>
            <pc:sldMk cId="2958955057" sldId="2600"/>
            <ac:spMk id="2" creationId="{A1382301-62E2-42DE-2329-41AEC80CDFE3}"/>
          </ac:spMkLst>
        </pc:spChg>
        <pc:spChg chg="mod">
          <ac:chgData name="수영 문" userId="25a1c3ff5d732228" providerId="LiveId" clId="{BE44C80C-1DB5-4D77-95F0-95904AC55829}" dt="2025-07-10T19:19:51.142" v="27493" actId="6549"/>
          <ac:spMkLst>
            <pc:docMk/>
            <pc:sldMk cId="2958955057" sldId="2600"/>
            <ac:spMk id="3" creationId="{A8459EF8-EE47-2BD2-9903-EDE480416763}"/>
          </ac:spMkLst>
        </pc:spChg>
        <pc:spChg chg="mod">
          <ac:chgData name="수영 문" userId="25a1c3ff5d732228" providerId="LiveId" clId="{BE44C80C-1DB5-4D77-95F0-95904AC55829}" dt="2025-07-10T19:19:36.144" v="27416" actId="27636"/>
          <ac:spMkLst>
            <pc:docMk/>
            <pc:sldMk cId="2958955057" sldId="2600"/>
            <ac:spMk id="4" creationId="{E4DE7F26-534F-D77D-871B-E60E8225DB0F}"/>
          </ac:spMkLst>
        </pc:spChg>
        <pc:spChg chg="add mod">
          <ac:chgData name="수영 문" userId="25a1c3ff5d732228" providerId="LiveId" clId="{BE44C80C-1DB5-4D77-95F0-95904AC55829}" dt="2025-07-10T19:16:52.969" v="27289" actId="122"/>
          <ac:spMkLst>
            <pc:docMk/>
            <pc:sldMk cId="2958955057" sldId="2600"/>
            <ac:spMk id="5" creationId="{32251598-6D18-C298-03B2-DCA30BF0EA4B}"/>
          </ac:spMkLst>
        </pc:spChg>
        <pc:graphicFrameChg chg="modGraphic">
          <ac:chgData name="수영 문" userId="25a1c3ff5d732228" providerId="LiveId" clId="{BE44C80C-1DB5-4D77-95F0-95904AC55829}" dt="2025-07-10T19:35:46.634" v="27757" actId="6549"/>
          <ac:graphicFrameMkLst>
            <pc:docMk/>
            <pc:sldMk cId="2958955057" sldId="2600"/>
            <ac:graphicFrameMk id="14" creationId="{CF7CAB35-31DC-E3FF-4C78-3BD9AD9307EB}"/>
          </ac:graphicFrameMkLst>
        </pc:graphicFrameChg>
      </pc:sldChg>
      <pc:sldChg chg="new del">
        <pc:chgData name="수영 문" userId="25a1c3ff5d732228" providerId="LiveId" clId="{BE44C80C-1DB5-4D77-95F0-95904AC55829}" dt="2025-07-10T22:47:39.342" v="32119" actId="47"/>
        <pc:sldMkLst>
          <pc:docMk/>
          <pc:sldMk cId="3322467597" sldId="2601"/>
        </pc:sldMkLst>
      </pc:sldChg>
      <pc:sldChg chg="addSp delSp modSp add del mod">
        <pc:chgData name="수영 문" userId="25a1c3ff5d732228" providerId="LiveId" clId="{BE44C80C-1DB5-4D77-95F0-95904AC55829}" dt="2025-07-10T22:06:32.805" v="32092" actId="47"/>
        <pc:sldMkLst>
          <pc:docMk/>
          <pc:sldMk cId="2588583610" sldId="2602"/>
        </pc:sldMkLst>
        <pc:spChg chg="mod">
          <ac:chgData name="수영 문" userId="25a1c3ff5d732228" providerId="LiveId" clId="{BE44C80C-1DB5-4D77-95F0-95904AC55829}" dt="2025-07-10T19:38:52.637" v="27797" actId="20577"/>
          <ac:spMkLst>
            <pc:docMk/>
            <pc:sldMk cId="2588583610" sldId="2602"/>
            <ac:spMk id="2" creationId="{86D93A09-3054-44A8-C693-A69E0C879488}"/>
          </ac:spMkLst>
        </pc:spChg>
        <pc:spChg chg="mod">
          <ac:chgData name="수영 문" userId="25a1c3ff5d732228" providerId="LiveId" clId="{BE44C80C-1DB5-4D77-95F0-95904AC55829}" dt="2025-07-10T20:03:17.677" v="28674" actId="27636"/>
          <ac:spMkLst>
            <pc:docMk/>
            <pc:sldMk cId="2588583610" sldId="2602"/>
            <ac:spMk id="3" creationId="{EB17F050-D40F-44C3-EF00-4B8F2A7E3B3E}"/>
          </ac:spMkLst>
        </pc:spChg>
        <pc:spChg chg="mod">
          <ac:chgData name="수영 문" userId="25a1c3ff5d732228" providerId="LiveId" clId="{BE44C80C-1DB5-4D77-95F0-95904AC55829}" dt="2025-07-10T20:03:17.681" v="28675" actId="27636"/>
          <ac:spMkLst>
            <pc:docMk/>
            <pc:sldMk cId="2588583610" sldId="2602"/>
            <ac:spMk id="4" creationId="{46F4DA01-6E92-9B58-5429-B3E42432D7F6}"/>
          </ac:spMkLst>
        </pc:spChg>
        <pc:picChg chg="add mod">
          <ac:chgData name="수영 문" userId="25a1c3ff5d732228" providerId="LiveId" clId="{BE44C80C-1DB5-4D77-95F0-95904AC55829}" dt="2025-07-10T20:06:32.381" v="28895" actId="14100"/>
          <ac:picMkLst>
            <pc:docMk/>
            <pc:sldMk cId="2588583610" sldId="2602"/>
            <ac:picMk id="5" creationId="{0B819712-BC9B-97E6-FBAD-B836DBFCAAEC}"/>
          </ac:picMkLst>
        </pc:picChg>
        <pc:picChg chg="del">
          <ac:chgData name="수영 문" userId="25a1c3ff5d732228" providerId="LiveId" clId="{BE44C80C-1DB5-4D77-95F0-95904AC55829}" dt="2025-07-10T19:42:37.866" v="27798" actId="478"/>
          <ac:picMkLst>
            <pc:docMk/>
            <pc:sldMk cId="2588583610" sldId="2602"/>
            <ac:picMk id="6" creationId="{94FF9F20-FCDE-814B-278E-1531199DBC31}"/>
          </ac:picMkLst>
        </pc:picChg>
        <pc:picChg chg="add mod">
          <ac:chgData name="수영 문" userId="25a1c3ff5d732228" providerId="LiveId" clId="{BE44C80C-1DB5-4D77-95F0-95904AC55829}" dt="2025-07-10T22:04:40.827" v="32039"/>
          <ac:picMkLst>
            <pc:docMk/>
            <pc:sldMk cId="2588583610" sldId="2602"/>
            <ac:picMk id="7" creationId="{50387B9D-97B7-FBA7-0AF8-99B9438BEEE2}"/>
          </ac:picMkLst>
        </pc:picChg>
      </pc:sldChg>
      <pc:sldChg chg="addSp delSp modSp add mod ord">
        <pc:chgData name="수영 문" userId="25a1c3ff5d732228" providerId="LiveId" clId="{BE44C80C-1DB5-4D77-95F0-95904AC55829}" dt="2025-07-10T22:21:09.345" v="32116" actId="6549"/>
        <pc:sldMkLst>
          <pc:docMk/>
          <pc:sldMk cId="4112174664" sldId="2603"/>
        </pc:sldMkLst>
        <pc:spChg chg="mod">
          <ac:chgData name="수영 문" userId="25a1c3ff5d732228" providerId="LiveId" clId="{BE44C80C-1DB5-4D77-95F0-95904AC55829}" dt="2025-07-10T20:53:47.532" v="29519" actId="20577"/>
          <ac:spMkLst>
            <pc:docMk/>
            <pc:sldMk cId="4112174664" sldId="2603"/>
            <ac:spMk id="2" creationId="{758697FE-3EB7-163F-A992-B8C36F40E20F}"/>
          </ac:spMkLst>
        </pc:spChg>
        <pc:spChg chg="add del mod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3" creationId="{7A535E83-949F-F492-7F75-81A589CE2C76}"/>
          </ac:spMkLst>
        </pc:spChg>
        <pc:spChg chg="del mod">
          <ac:chgData name="수영 문" userId="25a1c3ff5d732228" providerId="LiveId" clId="{BE44C80C-1DB5-4D77-95F0-95904AC55829}" dt="2025-07-10T20:56:38.572" v="29880" actId="478"/>
          <ac:spMkLst>
            <pc:docMk/>
            <pc:sldMk cId="4112174664" sldId="2603"/>
            <ac:spMk id="4" creationId="{76EACB43-B391-DDDE-9EF7-BE0E9543A981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5" creationId="{DCA2E24C-722E-9D3D-C2EC-20FBAAD76D7B}"/>
          </ac:spMkLst>
        </pc:spChg>
        <pc:spChg chg="add mod">
          <ac:chgData name="수영 문" userId="25a1c3ff5d732228" providerId="LiveId" clId="{BE44C80C-1DB5-4D77-95F0-95904AC55829}" dt="2025-07-10T22:21:09.345" v="32116" actId="6549"/>
          <ac:spMkLst>
            <pc:docMk/>
            <pc:sldMk cId="4112174664" sldId="2603"/>
            <ac:spMk id="6" creationId="{DA74D338-8C39-75B5-BDAB-48145CCFE311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8" creationId="{62C81ADB-B062-C628-B766-B5CC6505B2DC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9" creationId="{F7E1CB93-5554-A209-568F-4693629B0B03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12" creationId="{B8F391E6-4DB3-DC60-103E-29F90B4C9734}"/>
          </ac:spMkLst>
        </pc:spChg>
        <pc:spChg chg="del">
          <ac:chgData name="수영 문" userId="25a1c3ff5d732228" providerId="LiveId" clId="{BE44C80C-1DB5-4D77-95F0-95904AC55829}" dt="2025-07-10T20:53:06.575" v="29472" actId="478"/>
          <ac:spMkLst>
            <pc:docMk/>
            <pc:sldMk cId="4112174664" sldId="2603"/>
            <ac:spMk id="13" creationId="{7BC87662-B4B7-AF1E-A8DE-9D808A52AC53}"/>
          </ac:spMkLst>
        </pc:spChg>
        <pc:spChg chg="add del mod">
          <ac:chgData name="수영 문" userId="25a1c3ff5d732228" providerId="LiveId" clId="{BE44C80C-1DB5-4D77-95F0-95904AC55829}" dt="2025-07-10T20:56:41.001" v="29881" actId="478"/>
          <ac:spMkLst>
            <pc:docMk/>
            <pc:sldMk cId="4112174664" sldId="2603"/>
            <ac:spMk id="15" creationId="{F209DD50-CE13-0867-8779-AF3A499A837F}"/>
          </ac:spMkLst>
        </pc:spChg>
        <pc:picChg chg="del">
          <ac:chgData name="수영 문" userId="25a1c3ff5d732228" providerId="LiveId" clId="{BE44C80C-1DB5-4D77-95F0-95904AC55829}" dt="2025-07-10T19:44:04.235" v="27813" actId="478"/>
          <ac:picMkLst>
            <pc:docMk/>
            <pc:sldMk cId="4112174664" sldId="2603"/>
            <ac:picMk id="7" creationId="{37E05245-CC50-3FE6-EB1B-5CDB8F7E0BE6}"/>
          </ac:picMkLst>
        </pc:picChg>
        <pc:cxnChg chg="del">
          <ac:chgData name="수영 문" userId="25a1c3ff5d732228" providerId="LiveId" clId="{BE44C80C-1DB5-4D77-95F0-95904AC55829}" dt="2025-07-10T20:51:09.171" v="29471" actId="478"/>
          <ac:cxnSpMkLst>
            <pc:docMk/>
            <pc:sldMk cId="4112174664" sldId="2603"/>
            <ac:cxnSpMk id="11" creationId="{60EE69C0-47B8-C337-E3E4-075A7B7F4B0C}"/>
          </ac:cxnSpMkLst>
        </pc:cxnChg>
        <pc:cxnChg chg="del">
          <ac:chgData name="수영 문" userId="25a1c3ff5d732228" providerId="LiveId" clId="{BE44C80C-1DB5-4D77-95F0-95904AC55829}" dt="2025-07-10T20:53:07.278" v="29473" actId="478"/>
          <ac:cxnSpMkLst>
            <pc:docMk/>
            <pc:sldMk cId="4112174664" sldId="2603"/>
            <ac:cxnSpMk id="14" creationId="{813E8CDB-917D-D513-2447-93530253F048}"/>
          </ac:cxnSpMkLst>
        </pc:cxnChg>
      </pc:sldChg>
      <pc:sldChg chg="modSp add del mod">
        <pc:chgData name="수영 문" userId="25a1c3ff5d732228" providerId="LiveId" clId="{BE44C80C-1DB5-4D77-95F0-95904AC55829}" dt="2025-07-10T20:51:01.997" v="29468" actId="47"/>
        <pc:sldMkLst>
          <pc:docMk/>
          <pc:sldMk cId="4219657822" sldId="2604"/>
        </pc:sldMkLst>
        <pc:spChg chg="mod">
          <ac:chgData name="수영 문" userId="25a1c3ff5d732228" providerId="LiveId" clId="{BE44C80C-1DB5-4D77-95F0-95904AC55829}" dt="2025-07-10T19:45:37.714" v="27815" actId="6549"/>
          <ac:spMkLst>
            <pc:docMk/>
            <pc:sldMk cId="4219657822" sldId="2604"/>
            <ac:spMk id="2" creationId="{D8F0F2DE-AB25-49C5-66C3-37597129D2AD}"/>
          </ac:spMkLst>
        </pc:spChg>
      </pc:sldChg>
      <pc:sldChg chg="new del">
        <pc:chgData name="수영 문" userId="25a1c3ff5d732228" providerId="LiveId" clId="{BE44C80C-1DB5-4D77-95F0-95904AC55829}" dt="2025-07-10T22:47:38.554" v="32118" actId="47"/>
        <pc:sldMkLst>
          <pc:docMk/>
          <pc:sldMk cId="1432995894" sldId="2605"/>
        </pc:sldMkLst>
      </pc:sldChg>
      <pc:sldChg chg="addSp delSp modSp add mod">
        <pc:chgData name="수영 문" userId="25a1c3ff5d732228" providerId="LiveId" clId="{BE44C80C-1DB5-4D77-95F0-95904AC55829}" dt="2025-07-10T22:07:33.587" v="32100" actId="1076"/>
        <pc:sldMkLst>
          <pc:docMk/>
          <pc:sldMk cId="2271281648" sldId="2606"/>
        </pc:sldMkLst>
        <pc:spChg chg="mod">
          <ac:chgData name="수영 문" userId="25a1c3ff5d732228" providerId="LiveId" clId="{BE44C80C-1DB5-4D77-95F0-95904AC55829}" dt="2025-07-10T21:17:21.802" v="30422" actId="20577"/>
          <ac:spMkLst>
            <pc:docMk/>
            <pc:sldMk cId="2271281648" sldId="2606"/>
            <ac:spMk id="2" creationId="{E7630CA0-23BD-EA4F-9E05-ECC929B0FAC1}"/>
          </ac:spMkLst>
        </pc:spChg>
        <pc:spChg chg="mod">
          <ac:chgData name="수영 문" userId="25a1c3ff5d732228" providerId="LiveId" clId="{BE44C80C-1DB5-4D77-95F0-95904AC55829}" dt="2025-07-10T21:40:33.482" v="31010" actId="6549"/>
          <ac:spMkLst>
            <pc:docMk/>
            <pc:sldMk cId="2271281648" sldId="2606"/>
            <ac:spMk id="3" creationId="{31A20218-E593-D291-A5AA-CCE1B0F0717B}"/>
          </ac:spMkLst>
        </pc:spChg>
        <pc:spChg chg="del mod">
          <ac:chgData name="수영 문" userId="25a1c3ff5d732228" providerId="LiveId" clId="{BE44C80C-1DB5-4D77-95F0-95904AC55829}" dt="2025-07-10T22:07:26.796" v="32098" actId="478"/>
          <ac:spMkLst>
            <pc:docMk/>
            <pc:sldMk cId="2271281648" sldId="2606"/>
            <ac:spMk id="4" creationId="{0AA9CDDE-798E-C2ED-807D-2DF0D1FB076D}"/>
          </ac:spMkLst>
        </pc:spChg>
        <pc:spChg chg="add mod">
          <ac:chgData name="수영 문" userId="25a1c3ff5d732228" providerId="LiveId" clId="{BE44C80C-1DB5-4D77-95F0-95904AC55829}" dt="2025-07-10T22:07:33.587" v="32100" actId="1076"/>
          <ac:spMkLst>
            <pc:docMk/>
            <pc:sldMk cId="2271281648" sldId="2606"/>
            <ac:spMk id="5" creationId="{AD72A1E8-F428-0301-4480-487F79A1566F}"/>
          </ac:spMkLst>
        </pc:spChg>
        <pc:spChg chg="mod">
          <ac:chgData name="수영 문" userId="25a1c3ff5d732228" providerId="LiveId" clId="{BE44C80C-1DB5-4D77-95F0-95904AC55829}" dt="2025-07-10T20:18:55.638" v="29320" actId="14100"/>
          <ac:spMkLst>
            <pc:docMk/>
            <pc:sldMk cId="2271281648" sldId="2606"/>
            <ac:spMk id="7" creationId="{DA64CDB8-6F85-DE69-C34C-B6502F162CA5}"/>
          </ac:spMkLst>
        </pc:spChg>
        <pc:picChg chg="del mod">
          <ac:chgData name="수영 문" userId="25a1c3ff5d732228" providerId="LiveId" clId="{BE44C80C-1DB5-4D77-95F0-95904AC55829}" dt="2025-07-10T20:06:35.160" v="28896" actId="478"/>
          <ac:picMkLst>
            <pc:docMk/>
            <pc:sldMk cId="2271281648" sldId="2606"/>
            <ac:picMk id="2050" creationId="{D1DCAC99-F181-2030-78A0-0BEDA632A295}"/>
          </ac:picMkLst>
        </pc:picChg>
      </pc:sldChg>
      <pc:sldChg chg="new del">
        <pc:chgData name="수영 문" userId="25a1c3ff5d732228" providerId="LiveId" clId="{BE44C80C-1DB5-4D77-95F0-95904AC55829}" dt="2025-07-10T22:07:42.429" v="32101" actId="47"/>
        <pc:sldMkLst>
          <pc:docMk/>
          <pc:sldMk cId="3784407804" sldId="2607"/>
        </pc:sldMkLst>
      </pc:sldChg>
      <pc:sldChg chg="delSp modSp add del mod">
        <pc:chgData name="수영 문" userId="25a1c3ff5d732228" providerId="LiveId" clId="{BE44C80C-1DB5-4D77-95F0-95904AC55829}" dt="2025-07-10T21:17:55.787" v="30472" actId="47"/>
        <pc:sldMkLst>
          <pc:docMk/>
          <pc:sldMk cId="3179808905" sldId="2608"/>
        </pc:sldMkLst>
        <pc:spChg chg="mod">
          <ac:chgData name="수영 문" userId="25a1c3ff5d732228" providerId="LiveId" clId="{BE44C80C-1DB5-4D77-95F0-95904AC55829}" dt="2025-07-10T20:49:39.969" v="29467" actId="6549"/>
          <ac:spMkLst>
            <pc:docMk/>
            <pc:sldMk cId="3179808905" sldId="2608"/>
            <ac:spMk id="2" creationId="{9B8AE2B9-549F-401D-C3A3-EECA49839B05}"/>
          </ac:spMkLst>
        </pc:spChg>
        <pc:spChg chg="mod">
          <ac:chgData name="수영 문" userId="25a1c3ff5d732228" providerId="LiveId" clId="{BE44C80C-1DB5-4D77-95F0-95904AC55829}" dt="2025-07-10T21:01:45.649" v="30216" actId="6549"/>
          <ac:spMkLst>
            <pc:docMk/>
            <pc:sldMk cId="3179808905" sldId="2608"/>
            <ac:spMk id="3" creationId="{915863B6-EB48-9C4D-ADB2-10565BE117EA}"/>
          </ac:spMkLst>
        </pc:spChg>
        <pc:spChg chg="mod">
          <ac:chgData name="수영 문" userId="25a1c3ff5d732228" providerId="LiveId" clId="{BE44C80C-1DB5-4D77-95F0-95904AC55829}" dt="2025-07-10T21:01:47.372" v="30217" actId="6549"/>
          <ac:spMkLst>
            <pc:docMk/>
            <pc:sldMk cId="3179808905" sldId="2608"/>
            <ac:spMk id="4" creationId="{C4AA3775-5C24-5E6B-115D-9B22DB52F0E2}"/>
          </ac:spMkLst>
        </pc:spChg>
        <pc:spChg chg="del">
          <ac:chgData name="수영 문" userId="25a1c3ff5d732228" providerId="LiveId" clId="{BE44C80C-1DB5-4D77-95F0-95904AC55829}" dt="2025-07-10T21:01:51.374" v="30218" actId="478"/>
          <ac:spMkLst>
            <pc:docMk/>
            <pc:sldMk cId="3179808905" sldId="2608"/>
            <ac:spMk id="7" creationId="{BC068D6C-4281-CEBD-864B-E1DD8F8956CE}"/>
          </ac:spMkLst>
        </pc:spChg>
      </pc:sldChg>
      <pc:sldChg chg="addSp modSp new mod">
        <pc:chgData name="수영 문" userId="25a1c3ff5d732228" providerId="LiveId" clId="{BE44C80C-1DB5-4D77-95F0-95904AC55829}" dt="2025-07-10T22:07:09.435" v="32096" actId="1076"/>
        <pc:sldMkLst>
          <pc:docMk/>
          <pc:sldMk cId="3459176440" sldId="2609"/>
        </pc:sldMkLst>
        <pc:spChg chg="mod">
          <ac:chgData name="수영 문" userId="25a1c3ff5d732228" providerId="LiveId" clId="{BE44C80C-1DB5-4D77-95F0-95904AC55829}" dt="2025-07-10T21:17:47.789" v="30471" actId="20577"/>
          <ac:spMkLst>
            <pc:docMk/>
            <pc:sldMk cId="3459176440" sldId="2609"/>
            <ac:spMk id="2" creationId="{46A995F7-DDB0-80B7-A7B5-D572F1DEB205}"/>
          </ac:spMkLst>
        </pc:spChg>
        <pc:spChg chg="mod">
          <ac:chgData name="수영 문" userId="25a1c3ff5d732228" providerId="LiveId" clId="{BE44C80C-1DB5-4D77-95F0-95904AC55829}" dt="2025-07-10T21:39:13.419" v="30875" actId="20577"/>
          <ac:spMkLst>
            <pc:docMk/>
            <pc:sldMk cId="3459176440" sldId="2609"/>
            <ac:spMk id="3" creationId="{F8B4E3A9-B0C3-1052-98D2-D7162B868800}"/>
          </ac:spMkLst>
        </pc:spChg>
        <pc:spChg chg="mod">
          <ac:chgData name="수영 문" userId="25a1c3ff5d732228" providerId="LiveId" clId="{BE44C80C-1DB5-4D77-95F0-95904AC55829}" dt="2025-07-10T21:39:43.735" v="30876"/>
          <ac:spMkLst>
            <pc:docMk/>
            <pc:sldMk cId="3459176440" sldId="2609"/>
            <ac:spMk id="4" creationId="{2A4DAE96-17B6-73D5-6A71-1FA5B0DF6D7B}"/>
          </ac:spMkLst>
        </pc:spChg>
        <pc:spChg chg="add mod">
          <ac:chgData name="수영 문" userId="25a1c3ff5d732228" providerId="LiveId" clId="{BE44C80C-1DB5-4D77-95F0-95904AC55829}" dt="2025-07-10T22:07:09.435" v="32096" actId="1076"/>
          <ac:spMkLst>
            <pc:docMk/>
            <pc:sldMk cId="3459176440" sldId="2609"/>
            <ac:spMk id="7" creationId="{5BF93B60-6829-F1AF-85CF-C157C013A058}"/>
          </ac:spMkLst>
        </pc:spChg>
        <pc:picChg chg="add mod">
          <ac:chgData name="수영 문" userId="25a1c3ff5d732228" providerId="LiveId" clId="{BE44C80C-1DB5-4D77-95F0-95904AC55829}" dt="2025-07-10T21:41:12.054" v="31016" actId="1076"/>
          <ac:picMkLst>
            <pc:docMk/>
            <pc:sldMk cId="3459176440" sldId="2609"/>
            <ac:picMk id="6" creationId="{6695AD1B-A0E5-6344-08C6-28D21285E4B6}"/>
          </ac:picMkLst>
        </pc:picChg>
      </pc:sldChg>
      <pc:sldChg chg="addSp delSp modSp new del mod">
        <pc:chgData name="수영 문" userId="25a1c3ff5d732228" providerId="LiveId" clId="{BE44C80C-1DB5-4D77-95F0-95904AC55829}" dt="2025-07-10T22:07:14.397" v="32097" actId="47"/>
        <pc:sldMkLst>
          <pc:docMk/>
          <pc:sldMk cId="2220939286" sldId="2610"/>
        </pc:sldMkLst>
        <pc:spChg chg="mod">
          <ac:chgData name="수영 문" userId="25a1c3ff5d732228" providerId="LiveId" clId="{BE44C80C-1DB5-4D77-95F0-95904AC55829}" dt="2025-07-10T21:41:38.079" v="31018"/>
          <ac:spMkLst>
            <pc:docMk/>
            <pc:sldMk cId="2220939286" sldId="2610"/>
            <ac:spMk id="2" creationId="{784513B7-EF22-CF82-3EA6-51E91095AD56}"/>
          </ac:spMkLst>
        </pc:spChg>
        <pc:spChg chg="del mod">
          <ac:chgData name="수영 문" userId="25a1c3ff5d732228" providerId="LiveId" clId="{BE44C80C-1DB5-4D77-95F0-95904AC55829}" dt="2025-07-10T22:07:03.742" v="32094" actId="21"/>
          <ac:spMkLst>
            <pc:docMk/>
            <pc:sldMk cId="2220939286" sldId="2610"/>
            <ac:spMk id="3" creationId="{5BF93B60-6829-F1AF-85CF-C157C013A058}"/>
          </ac:spMkLst>
        </pc:spChg>
        <pc:spChg chg="add mod">
          <ac:chgData name="수영 문" userId="25a1c3ff5d732228" providerId="LiveId" clId="{BE44C80C-1DB5-4D77-95F0-95904AC55829}" dt="2025-07-10T22:07:03.742" v="32094" actId="21"/>
          <ac:spMkLst>
            <pc:docMk/>
            <pc:sldMk cId="2220939286" sldId="2610"/>
            <ac:spMk id="6" creationId="{EDB5D646-3FF2-BE99-8AE6-4523315068CB}"/>
          </ac:spMkLst>
        </pc:spChg>
      </pc:sldChg>
      <pc:sldChg chg="addSp delSp modSp new mod modNotesTx">
        <pc:chgData name="수영 문" userId="25a1c3ff5d732228" providerId="LiveId" clId="{BE44C80C-1DB5-4D77-95F0-95904AC55829}" dt="2025-07-10T22:06:24.883" v="32091" actId="20577"/>
        <pc:sldMkLst>
          <pc:docMk/>
          <pc:sldMk cId="339643339" sldId="2611"/>
        </pc:sldMkLst>
        <pc:spChg chg="mod">
          <ac:chgData name="수영 문" userId="25a1c3ff5d732228" providerId="LiveId" clId="{BE44C80C-1DB5-4D77-95F0-95904AC55829}" dt="2025-07-10T22:03:44.755" v="31876" actId="20577"/>
          <ac:spMkLst>
            <pc:docMk/>
            <pc:sldMk cId="339643339" sldId="2611"/>
            <ac:spMk id="2" creationId="{D5173251-8944-1F06-D33B-099DB9D97EEC}"/>
          </ac:spMkLst>
        </pc:spChg>
        <pc:spChg chg="mod">
          <ac:chgData name="수영 문" userId="25a1c3ff5d732228" providerId="LiveId" clId="{BE44C80C-1DB5-4D77-95F0-95904AC55829}" dt="2025-07-10T22:03:10.534" v="31855" actId="1076"/>
          <ac:spMkLst>
            <pc:docMk/>
            <pc:sldMk cId="339643339" sldId="2611"/>
            <ac:spMk id="3" creationId="{38074E27-8D31-3C77-CFF4-FB4DF59A7CE0}"/>
          </ac:spMkLst>
        </pc:spChg>
        <pc:spChg chg="mod">
          <ac:chgData name="수영 문" userId="25a1c3ff5d732228" providerId="LiveId" clId="{BE44C80C-1DB5-4D77-95F0-95904AC55829}" dt="2025-07-10T22:02:38.200" v="31851" actId="5793"/>
          <ac:spMkLst>
            <pc:docMk/>
            <pc:sldMk cId="339643339" sldId="2611"/>
            <ac:spMk id="4" creationId="{2FC442B4-2850-FABE-8C4C-C42B99F1B45C}"/>
          </ac:spMkLst>
        </pc:spChg>
        <pc:spChg chg="add del mod">
          <ac:chgData name="수영 문" userId="25a1c3ff5d732228" providerId="LiveId" clId="{BE44C80C-1DB5-4D77-95F0-95904AC55829}" dt="2025-07-10T21:51:37.457" v="31393" actId="478"/>
          <ac:spMkLst>
            <pc:docMk/>
            <pc:sldMk cId="339643339" sldId="2611"/>
            <ac:spMk id="5" creationId="{9AF02E02-8921-953A-C7A1-3918460B286D}"/>
          </ac:spMkLst>
        </pc:spChg>
        <pc:spChg chg="add mod">
          <ac:chgData name="수영 문" userId="25a1c3ff5d732228" providerId="LiveId" clId="{BE44C80C-1DB5-4D77-95F0-95904AC55829}" dt="2025-07-10T22:05:48.808" v="32052" actId="14100"/>
          <ac:spMkLst>
            <pc:docMk/>
            <pc:sldMk cId="339643339" sldId="2611"/>
            <ac:spMk id="7" creationId="{CC2C3F32-533E-3919-219E-59513562CA80}"/>
          </ac:spMkLst>
        </pc:spChg>
        <pc:picChg chg="add mod">
          <ac:chgData name="수영 문" userId="25a1c3ff5d732228" providerId="LiveId" clId="{BE44C80C-1DB5-4D77-95F0-95904AC55829}" dt="2025-07-10T22:03:14.261" v="31857" actId="14100"/>
          <ac:picMkLst>
            <pc:docMk/>
            <pc:sldMk cId="339643339" sldId="2611"/>
            <ac:picMk id="6" creationId="{36D17802-EF8F-E1AB-9A1D-041652BB1137}"/>
          </ac:picMkLst>
        </pc:picChg>
        <pc:picChg chg="add mod">
          <ac:chgData name="수영 문" userId="25a1c3ff5d732228" providerId="LiveId" clId="{BE44C80C-1DB5-4D77-95F0-95904AC55829}" dt="2025-07-10T22:05:27.603" v="32051" actId="1076"/>
          <ac:picMkLst>
            <pc:docMk/>
            <pc:sldMk cId="339643339" sldId="2611"/>
            <ac:picMk id="8" creationId="{187B950A-1F5E-DA7D-14F6-392546675DE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ale-tech" TargetMode="External"/><Relationship Id="rId2" Type="http://schemas.openxmlformats.org/officeDocument/2006/relationships/hyperlink" Target="https://youtube.com/playlist?list=PLwz8kgRFJLNiXVolcO9lMAMIDMnl_t-DE&amp;si=4QYb3fYJnLACC3Qx" TargetMode="External"/><Relationship Id="rId1" Type="http://schemas.openxmlformats.org/officeDocument/2006/relationships/hyperlink" Target="https://inf.run/mqL5v" TargetMode="External"/><Relationship Id="rId4" Type="http://schemas.openxmlformats.org/officeDocument/2006/relationships/hyperlink" Target="https://github.com/sooyoungmoon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youngmoon" TargetMode="External"/><Relationship Id="rId2" Type="http://schemas.openxmlformats.org/officeDocument/2006/relationships/hyperlink" Target="https://inf.run/mqL5v" TargetMode="External"/><Relationship Id="rId1" Type="http://schemas.openxmlformats.org/officeDocument/2006/relationships/hyperlink" Target="https://youtube.com/playlist?list=PLwz8kgRFJLNiXVolcO9lMAMIDMnl_t-DE&amp;si=4QYb3fYJnLACC3Qx" TargetMode="External"/><Relationship Id="rId4" Type="http://schemas.openxmlformats.org/officeDocument/2006/relationships/hyperlink" Target="https://blog.naver.com/tale-tech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28C7F-2462-44C2-96E3-24F2A2542898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07CDEA-81FC-4AAE-9BBA-CE3BC1496395}">
      <dgm:prSet phldrT="[텍스트]"/>
      <dgm:spPr/>
      <dgm:t>
        <a:bodyPr/>
        <a:lstStyle/>
        <a:p>
          <a:pPr latinLnBrk="1"/>
          <a:r>
            <a:rPr lang="en-US" altLang="ko-KR" sz="1600" dirty="0"/>
            <a:t>(2015 ~ 2019)</a:t>
          </a:r>
        </a:p>
        <a:p>
          <a:pPr rtl="0" latinLnBrk="1"/>
          <a:r>
            <a:rPr lang="ko-KR" altLang="en-US" sz="1600" dirty="0"/>
            <a:t>한국전자통신연구원 </a:t>
          </a:r>
          <a:r>
            <a:rPr lang="en-US" altLang="ko-KR" sz="1600" dirty="0"/>
            <a:t>(ETRI)</a:t>
          </a:r>
        </a:p>
      </dgm:t>
    </dgm:pt>
    <dgm:pt modelId="{CF252FF6-72DF-42A4-8189-03E6D42DC483}" type="parTrans" cxnId="{D3CBCED7-2444-4056-9BD1-4D2980DA3A1C}">
      <dgm:prSet/>
      <dgm:spPr/>
      <dgm:t>
        <a:bodyPr/>
        <a:lstStyle/>
        <a:p>
          <a:pPr latinLnBrk="1"/>
          <a:endParaRPr lang="ko-KR" altLang="en-US"/>
        </a:p>
      </dgm:t>
    </dgm:pt>
    <dgm:pt modelId="{EB6FC90F-CE73-4008-BE60-F1DCE71C1020}" type="sibTrans" cxnId="{D3CBCED7-2444-4056-9BD1-4D2980DA3A1C}">
      <dgm:prSet/>
      <dgm:spPr/>
      <dgm:t>
        <a:bodyPr/>
        <a:lstStyle/>
        <a:p>
          <a:pPr latinLnBrk="1"/>
          <a:endParaRPr lang="ko-KR" altLang="en-US"/>
        </a:p>
      </dgm:t>
    </dgm:pt>
    <dgm:pt modelId="{67E0D50D-E5A6-4674-B4D6-48E213FB0491}">
      <dgm:prSet phldrT="[텍스트]"/>
      <dgm:spPr/>
      <dgm:t>
        <a:bodyPr/>
        <a:lstStyle/>
        <a:p>
          <a:pPr latinLnBrk="1"/>
          <a:r>
            <a:rPr lang="en-US" altLang="ko-KR" sz="1600" dirty="0"/>
            <a:t>(2019 ~ 2024)</a:t>
          </a:r>
        </a:p>
        <a:p>
          <a:pPr rtl="0" latinLnBrk="1"/>
          <a:r>
            <a:rPr lang="ko-KR" altLang="en-US" sz="1600" dirty="0"/>
            <a:t>한국항공우주산업 </a:t>
          </a:r>
          <a:r>
            <a:rPr lang="en-US" altLang="ko-KR" sz="1600" dirty="0"/>
            <a:t>(KAI)</a:t>
          </a:r>
        </a:p>
      </dgm:t>
    </dgm:pt>
    <dgm:pt modelId="{AC9A66FC-C9FE-430A-900D-4B42E2E77D73}" type="parTrans" cxnId="{E1946A61-44A7-4CE6-8BAF-A34EA7BADEEB}">
      <dgm:prSet/>
      <dgm:spPr/>
      <dgm:t>
        <a:bodyPr/>
        <a:lstStyle/>
        <a:p>
          <a:pPr latinLnBrk="1"/>
          <a:endParaRPr lang="ko-KR" altLang="en-US"/>
        </a:p>
      </dgm:t>
    </dgm:pt>
    <dgm:pt modelId="{9C66753E-80D3-4422-9755-BBB026E192CB}" type="sibTrans" cxnId="{E1946A61-44A7-4CE6-8BAF-A34EA7BADEEB}">
      <dgm:prSet/>
      <dgm:spPr/>
      <dgm:t>
        <a:bodyPr/>
        <a:lstStyle/>
        <a:p>
          <a:pPr latinLnBrk="1"/>
          <a:endParaRPr lang="ko-KR" altLang="en-US"/>
        </a:p>
      </dgm:t>
    </dgm:pt>
    <dgm:pt modelId="{74E5F593-D4EC-4300-94AA-39BF94CBE1DE}">
      <dgm:prSet phldrT="[텍스트]"/>
      <dgm:spPr/>
      <dgm:t>
        <a:bodyPr/>
        <a:lstStyle/>
        <a:p>
          <a:pPr rtl="0" latinLnBrk="1"/>
          <a:r>
            <a:rPr lang="en-US" altLang="ko-KR" sz="1600" dirty="0"/>
            <a:t>(2024</a:t>
          </a:r>
          <a:r>
            <a:rPr lang="en-US" altLang="ko-KR" sz="1600" dirty="0">
              <a:latin typeface="Neue Haas Grotesk Text Pro"/>
            </a:rPr>
            <a:t> ~ </a:t>
          </a:r>
          <a:r>
            <a:rPr lang="ko-KR" altLang="en-US" sz="1600" dirty="0"/>
            <a:t>현재</a:t>
          </a:r>
          <a:r>
            <a:rPr lang="en-US" altLang="ko-KR" sz="1600" dirty="0"/>
            <a:t>)</a:t>
          </a:r>
          <a:endParaRPr lang="ko-KR" altLang="en-US" sz="1600" dirty="0">
            <a:latin typeface="맑은 고딕"/>
            <a:ea typeface="맑은 고딕"/>
          </a:endParaRPr>
        </a:p>
        <a:p>
          <a:pPr rtl="0" latinLnBrk="1"/>
          <a:r>
            <a:rPr lang="af-ZA" altLang="ko-KR" sz="1600" dirty="0">
              <a:latin typeface="맑은 고딕"/>
              <a:ea typeface="맑은 고딕"/>
            </a:rPr>
            <a:t>로보틱스 및 프로그래밍 </a:t>
          </a:r>
          <a:br>
            <a:rPr lang="af-ZA" altLang="ko-KR" sz="1600" dirty="0">
              <a:latin typeface="맑은 고딕"/>
              <a:ea typeface="맑은 고딕"/>
            </a:rPr>
          </a:br>
          <a:r>
            <a:rPr lang="af-ZA" altLang="ko-KR" sz="1600" dirty="0">
              <a:latin typeface="맑은 고딕"/>
              <a:ea typeface="맑은 고딕"/>
            </a:rPr>
            <a:t>강의&amp; 프로젝트 진행 </a:t>
          </a:r>
        </a:p>
      </dgm:t>
    </dgm:pt>
    <dgm:pt modelId="{F3FC65B0-1E99-416B-A5D0-AB34B51C1588}" type="parTrans" cxnId="{D0DB4C6A-6AB9-4D96-AEF1-DB48893BE797}">
      <dgm:prSet/>
      <dgm:spPr/>
      <dgm:t>
        <a:bodyPr/>
        <a:lstStyle/>
        <a:p>
          <a:pPr latinLnBrk="1"/>
          <a:endParaRPr lang="ko-KR" altLang="en-US"/>
        </a:p>
      </dgm:t>
    </dgm:pt>
    <dgm:pt modelId="{6E3E59DD-04DD-42F9-B018-BC8435C37F71}" type="sibTrans" cxnId="{D0DB4C6A-6AB9-4D96-AEF1-DB48893BE797}">
      <dgm:prSet/>
      <dgm:spPr/>
      <dgm:t>
        <a:bodyPr/>
        <a:lstStyle/>
        <a:p>
          <a:pPr latinLnBrk="1"/>
          <a:endParaRPr lang="ko-KR" altLang="en-US"/>
        </a:p>
      </dgm:t>
    </dgm:pt>
    <dgm:pt modelId="{04C0D4B3-73F4-40C1-922F-4F17E520862F}">
      <dgm:prSet phldr="0" custT="1"/>
      <dgm:spPr/>
      <dgm:t>
        <a:bodyPr/>
        <a:lstStyle/>
        <a:p>
          <a:pPr rtl="0" latinLnBrk="1"/>
          <a:r>
            <a:rPr lang="ko-KR" altLang="en-US" sz="1400" dirty="0"/>
            <a:t>드론 응용 </a:t>
          </a:r>
          <a:r>
            <a:rPr lang="en-US" altLang="ko-KR" sz="1400" dirty="0"/>
            <a:t>SW </a:t>
          </a:r>
          <a:r>
            <a:rPr lang="ko-KR" altLang="en-US" sz="1400" dirty="0"/>
            <a:t>개발</a:t>
          </a:r>
        </a:p>
      </dgm:t>
    </dgm:pt>
    <dgm:pt modelId="{95E0D2CD-79BB-4FA5-8859-399B647416F9}" type="parTrans" cxnId="{A9600ECA-3E47-4629-B75D-EEF49270180C}">
      <dgm:prSet/>
      <dgm:spPr/>
      <dgm:t>
        <a:bodyPr/>
        <a:lstStyle/>
        <a:p>
          <a:endParaRPr lang="en-GB"/>
        </a:p>
      </dgm:t>
    </dgm:pt>
    <dgm:pt modelId="{9E28EE99-1052-4041-B0D5-A400B49C479B}" type="sibTrans" cxnId="{A9600ECA-3E47-4629-B75D-EEF49270180C}">
      <dgm:prSet/>
      <dgm:spPr/>
      <dgm:t>
        <a:bodyPr/>
        <a:lstStyle/>
        <a:p>
          <a:endParaRPr lang="en-GB"/>
        </a:p>
      </dgm:t>
    </dgm:pt>
    <dgm:pt modelId="{4995F8CC-7E4B-4B11-B31C-1DA453D4D3E0}">
      <dgm:prSet phldr="0" custT="1"/>
      <dgm:spPr/>
      <dgm:t>
        <a:bodyPr/>
        <a:lstStyle/>
        <a:p>
          <a:pPr rtl="0" latinLnBrk="1"/>
          <a:r>
            <a:rPr lang="ko-KR" altLang="en-US" sz="1400" dirty="0"/>
            <a:t>비행운용프로그램 </a:t>
          </a:r>
          <a:r>
            <a:rPr lang="en-US" altLang="ko-KR" sz="1400" dirty="0"/>
            <a:t>(OFP)</a:t>
          </a:r>
          <a:br>
            <a:rPr lang="en-US" altLang="ko-KR" sz="1400" dirty="0"/>
          </a:br>
          <a:r>
            <a:rPr lang="ko-KR" altLang="en-US" sz="1400" dirty="0"/>
            <a:t> 시험환경 개발 및 </a:t>
          </a:r>
          <a:r>
            <a:rPr lang="ko-KR" altLang="en-US" sz="1400" dirty="0">
              <a:latin typeface="맑은 고딕" panose="02110004020202020204"/>
            </a:rPr>
            <a:t>운영</a:t>
          </a:r>
        </a:p>
      </dgm:t>
    </dgm:pt>
    <dgm:pt modelId="{0545B236-C74D-48E8-B700-4E67BDC293FD}" type="parTrans" cxnId="{9226B32F-52EF-47CB-BF8F-87777D84600F}">
      <dgm:prSet/>
      <dgm:spPr/>
      <dgm:t>
        <a:bodyPr/>
        <a:lstStyle/>
        <a:p>
          <a:endParaRPr lang="en-GB"/>
        </a:p>
      </dgm:t>
    </dgm:pt>
    <dgm:pt modelId="{A690CAE2-332E-4462-8778-3CA9F81E3BA9}" type="sibTrans" cxnId="{9226B32F-52EF-47CB-BF8F-87777D84600F}">
      <dgm:prSet/>
      <dgm:spPr/>
      <dgm:t>
        <a:bodyPr/>
        <a:lstStyle/>
        <a:p>
          <a:endParaRPr lang="en-GB"/>
        </a:p>
      </dgm:t>
    </dgm:pt>
    <dgm:pt modelId="{E6EE6B1E-A41F-4627-B035-E0A4213889E7}">
      <dgm:prSet phldr="0" custT="1"/>
      <dgm:spPr/>
      <dgm:t>
        <a:bodyPr/>
        <a:lstStyle/>
        <a:p>
          <a:pPr latinLnBrk="1"/>
          <a:r>
            <a:rPr lang="ko-KR" altLang="en-US" sz="1400" dirty="0">
              <a:latin typeface="맑은 고딕" panose="02110004020202020204"/>
            </a:rPr>
            <a:t>비행시험</a:t>
          </a:r>
          <a:r>
            <a:rPr lang="ko-KR" altLang="en-US" sz="1400" dirty="0"/>
            <a:t> 데이터베이스 구축 및 </a:t>
          </a:r>
          <a:br>
            <a:rPr lang="en-GB" altLang="ko-KR" sz="1400" dirty="0"/>
          </a:br>
          <a:r>
            <a:rPr lang="ko-KR" altLang="en-US" sz="1400" dirty="0"/>
            <a:t>데이터 처리</a:t>
          </a:r>
          <a:endParaRPr lang="ko-KR" sz="1400" dirty="0"/>
        </a:p>
      </dgm:t>
    </dgm:pt>
    <dgm:pt modelId="{E5A1C142-5167-4AC4-8FC0-AA3602CB178A}" type="parTrans" cxnId="{3DB4738A-60CB-4503-8110-25D0A755E736}">
      <dgm:prSet/>
      <dgm:spPr/>
      <dgm:t>
        <a:bodyPr/>
        <a:lstStyle/>
        <a:p>
          <a:endParaRPr lang="en-GB"/>
        </a:p>
      </dgm:t>
    </dgm:pt>
    <dgm:pt modelId="{B102EBD6-4712-4CC1-8E45-81E7A38AF987}" type="sibTrans" cxnId="{3DB4738A-60CB-4503-8110-25D0A755E736}">
      <dgm:prSet/>
      <dgm:spPr/>
      <dgm:t>
        <a:bodyPr/>
        <a:lstStyle/>
        <a:p>
          <a:endParaRPr lang="en-GB"/>
        </a:p>
      </dgm:t>
    </dgm:pt>
    <dgm:pt modelId="{35195045-CC77-4525-8AB8-C9BE68015D6D}">
      <dgm:prSet phldr="0"/>
      <dgm:spPr/>
      <dgm:t>
        <a:bodyPr/>
        <a:lstStyle/>
        <a:p>
          <a:pPr latinLnBrk="1"/>
          <a:r>
            <a:rPr lang="en-US" altLang="ko-KR" sz="1400" dirty="0">
              <a:latin typeface="Malgun Gothic"/>
              <a:ea typeface="Malgun Gothic"/>
            </a:rPr>
            <a:t>(2024)</a:t>
          </a:r>
          <a:r>
            <a:rPr lang="ko" altLang="en-US" sz="1400" dirty="0">
              <a:latin typeface="Malgun Gothic"/>
              <a:ea typeface="Malgun Gothic"/>
            </a:rPr>
            <a:t> 소프트웨어 테스팅 입문</a:t>
          </a:r>
          <a:r>
            <a:rPr lang="en-US" altLang="ko-KR" sz="1400" dirty="0">
              <a:latin typeface="Malgun Gothic"/>
              <a:ea typeface="Malgun Gothic"/>
            </a:rPr>
            <a:t> (</a:t>
          </a:r>
          <a:r>
            <a:rPr lang="en-US" altLang="ko-KR" sz="1400" dirty="0">
              <a:latin typeface="Malgun Gothic"/>
              <a:ea typeface="Malgun Gothic"/>
              <a:hlinkClick xmlns:r="http://schemas.openxmlformats.org/officeDocument/2006/relationships" r:id="rId1"/>
            </a:rPr>
            <a:t>Inflearn</a:t>
          </a:r>
          <a:r>
            <a:rPr lang="en-US" altLang="ko-KR" sz="1400" dirty="0">
              <a:latin typeface="Malgun Gothic"/>
              <a:ea typeface="Malgun Gothic"/>
            </a:rPr>
            <a:t>)</a:t>
          </a:r>
          <a:endParaRPr lang="ko-KR" sz="1400" dirty="0"/>
        </a:p>
      </dgm:t>
    </dgm:pt>
    <dgm:pt modelId="{6866BB24-3D99-40E5-9D91-A2E404819374}" type="parTrans" cxnId="{D1677F1F-397D-4B23-862B-DB477A5B317E}">
      <dgm:prSet/>
      <dgm:spPr/>
      <dgm:t>
        <a:bodyPr/>
        <a:lstStyle/>
        <a:p>
          <a:endParaRPr lang="en-GB"/>
        </a:p>
      </dgm:t>
    </dgm:pt>
    <dgm:pt modelId="{5C72B175-2CDD-4542-9711-B0EB068803A9}" type="sibTrans" cxnId="{D1677F1F-397D-4B23-862B-DB477A5B317E}">
      <dgm:prSet/>
      <dgm:spPr/>
      <dgm:t>
        <a:bodyPr/>
        <a:lstStyle/>
        <a:p>
          <a:endParaRPr lang="en-GB"/>
        </a:p>
      </dgm:t>
    </dgm:pt>
    <dgm:pt modelId="{9EB34403-5C25-4814-865D-F8BC7A093C1C}">
      <dgm:prSet phldr="0"/>
      <dgm:spPr/>
      <dgm:t>
        <a:bodyPr/>
        <a:lstStyle/>
        <a:p>
          <a:pPr latinLnBrk="1"/>
          <a:r>
            <a:rPr lang="en-US" altLang="ko-KR" sz="1400" dirty="0">
              <a:latin typeface="Malgun Gothic"/>
              <a:ea typeface="Malgun Gothic"/>
            </a:rPr>
            <a:t>(2025)</a:t>
          </a:r>
          <a:r>
            <a:rPr lang="ko" altLang="en-US" sz="1400" dirty="0">
              <a:latin typeface="Malgun Gothic"/>
              <a:ea typeface="Malgun Gothic"/>
            </a:rPr>
            <a:t> 칼만 필터 이해와 실습</a:t>
          </a:r>
          <a:r>
            <a:rPr lang="en-US" altLang="ko-KR" sz="1400" dirty="0">
              <a:latin typeface="Malgun Gothic"/>
              <a:ea typeface="Malgun Gothic"/>
            </a:rPr>
            <a:t> (</a:t>
          </a:r>
          <a:r>
            <a:rPr lang="en-US" altLang="ko-KR" sz="1400" dirty="0">
              <a:latin typeface="Malgun Gothic"/>
              <a:ea typeface="Malgun Gothic"/>
              <a:hlinkClick xmlns:r="http://schemas.openxmlformats.org/officeDocument/2006/relationships" r:id="rId2"/>
            </a:rPr>
            <a:t>Youtube</a:t>
          </a:r>
          <a:r>
            <a:rPr lang="en-US" altLang="ko-KR" sz="1400" dirty="0">
              <a:latin typeface="Malgun Gothic"/>
              <a:ea typeface="Malgun Gothic"/>
            </a:rPr>
            <a:t>) </a:t>
          </a:r>
          <a:endParaRPr lang="ko-KR" altLang="en-US" sz="1400" dirty="0"/>
        </a:p>
      </dgm:t>
    </dgm:pt>
    <dgm:pt modelId="{C2357DDD-0C6E-4385-8586-5EA8ABF1D81E}" type="parTrans" cxnId="{65B23550-9A6B-4688-B13C-F75BB8E379DD}">
      <dgm:prSet/>
      <dgm:spPr/>
      <dgm:t>
        <a:bodyPr/>
        <a:lstStyle/>
        <a:p>
          <a:endParaRPr lang="en-GB"/>
        </a:p>
      </dgm:t>
    </dgm:pt>
    <dgm:pt modelId="{AF136FE8-AEDB-4641-8631-D816157DCD97}" type="sibTrans" cxnId="{65B23550-9A6B-4688-B13C-F75BB8E379DD}">
      <dgm:prSet/>
      <dgm:spPr/>
      <dgm:t>
        <a:bodyPr/>
        <a:lstStyle/>
        <a:p>
          <a:endParaRPr lang="en-GB"/>
        </a:p>
      </dgm:t>
    </dgm:pt>
    <dgm:pt modelId="{AEB1FD37-B4A6-4085-B872-90DB5321EEF7}">
      <dgm:prSet phldr="0"/>
      <dgm:spPr/>
      <dgm:t>
        <a:bodyPr/>
        <a:lstStyle/>
        <a:p>
          <a:pPr latinLnBrk="1"/>
          <a:r>
            <a:rPr lang="en-GB" altLang="ko-KR" sz="1400" dirty="0">
              <a:hlinkClick xmlns:r="http://schemas.openxmlformats.org/officeDocument/2006/relationships" r:id="rId3"/>
            </a:rPr>
            <a:t>Blog</a:t>
          </a:r>
          <a:endParaRPr lang="ko-KR" sz="1400" dirty="0"/>
        </a:p>
      </dgm:t>
    </dgm:pt>
    <dgm:pt modelId="{CBE9B667-B249-4A22-8FDC-2B7F340A9A3C}" type="parTrans" cxnId="{384EDA9F-16AC-438D-9A24-E4872EBA9F53}">
      <dgm:prSet/>
      <dgm:spPr/>
      <dgm:t>
        <a:bodyPr/>
        <a:lstStyle/>
        <a:p>
          <a:endParaRPr lang="en-GB"/>
        </a:p>
      </dgm:t>
    </dgm:pt>
    <dgm:pt modelId="{56A34090-AC59-4106-B863-F100009B43F3}" type="sibTrans" cxnId="{384EDA9F-16AC-438D-9A24-E4872EBA9F53}">
      <dgm:prSet/>
      <dgm:spPr/>
      <dgm:t>
        <a:bodyPr/>
        <a:lstStyle/>
        <a:p>
          <a:endParaRPr lang="en-GB"/>
        </a:p>
      </dgm:t>
    </dgm:pt>
    <dgm:pt modelId="{15BEEAEF-7096-499E-BA1F-32DB5BCC7405}">
      <dgm:prSet phldr="0"/>
      <dgm:spPr/>
      <dgm:t>
        <a:bodyPr/>
        <a:lstStyle/>
        <a:p>
          <a:pPr latinLnBrk="1"/>
          <a:r>
            <a:rPr lang="en-GB" altLang="ko-KR" sz="1400" dirty="0" err="1">
              <a:hlinkClick xmlns:r="http://schemas.openxmlformats.org/officeDocument/2006/relationships" r:id="rId4"/>
            </a:rPr>
            <a:t>Github</a:t>
          </a:r>
          <a:endParaRPr lang="ko-KR" sz="1400" dirty="0"/>
        </a:p>
      </dgm:t>
    </dgm:pt>
    <dgm:pt modelId="{99A78367-370D-485D-B825-F14C62D2A469}" type="parTrans" cxnId="{4582A5B7-1DFE-484B-AE7B-7F0881245C76}">
      <dgm:prSet/>
      <dgm:spPr/>
      <dgm:t>
        <a:bodyPr/>
        <a:lstStyle/>
        <a:p>
          <a:endParaRPr lang="en-GB"/>
        </a:p>
      </dgm:t>
    </dgm:pt>
    <dgm:pt modelId="{4F0E2CEA-94C5-4C60-86BF-F513BCB4FBC6}" type="sibTrans" cxnId="{4582A5B7-1DFE-484B-AE7B-7F0881245C76}">
      <dgm:prSet/>
      <dgm:spPr/>
      <dgm:t>
        <a:bodyPr/>
        <a:lstStyle/>
        <a:p>
          <a:endParaRPr lang="en-GB"/>
        </a:p>
      </dgm:t>
    </dgm:pt>
    <dgm:pt modelId="{3CC640E9-BCAC-4682-81F7-BCE1A1D71F02}" type="pres">
      <dgm:prSet presAssocID="{37B28C7F-2462-44C2-96E3-24F2A2542898}" presName="rootnode" presStyleCnt="0">
        <dgm:presLayoutVars>
          <dgm:chMax/>
          <dgm:chPref/>
          <dgm:dir/>
          <dgm:animLvl val="lvl"/>
        </dgm:presLayoutVars>
      </dgm:prSet>
      <dgm:spPr/>
    </dgm:pt>
    <dgm:pt modelId="{E1B9BB8C-2E46-477A-9DF8-A7C618DD2B75}" type="pres">
      <dgm:prSet presAssocID="{6807CDEA-81FC-4AAE-9BBA-CE3BC1496395}" presName="composite" presStyleCnt="0"/>
      <dgm:spPr/>
    </dgm:pt>
    <dgm:pt modelId="{7619B960-2E3E-45D5-8181-881B034AB45A}" type="pres">
      <dgm:prSet presAssocID="{6807CDEA-81FC-4AAE-9BBA-CE3BC1496395}" presName="LShape" presStyleLbl="alignNode1" presStyleIdx="0" presStyleCnt="5"/>
      <dgm:spPr/>
    </dgm:pt>
    <dgm:pt modelId="{D58F9493-FE76-49FE-B822-81BF00905020}" type="pres">
      <dgm:prSet presAssocID="{6807CDEA-81FC-4AAE-9BBA-CE3BC149639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90D435D-ACF3-4002-AA14-8EE30FAF04E0}" type="pres">
      <dgm:prSet presAssocID="{6807CDEA-81FC-4AAE-9BBA-CE3BC1496395}" presName="Triangle" presStyleLbl="alignNode1" presStyleIdx="1" presStyleCnt="5"/>
      <dgm:spPr/>
    </dgm:pt>
    <dgm:pt modelId="{F5C4C045-07F9-4A2D-8779-1230DA34135C}" type="pres">
      <dgm:prSet presAssocID="{EB6FC90F-CE73-4008-BE60-F1DCE71C1020}" presName="sibTrans" presStyleCnt="0"/>
      <dgm:spPr/>
    </dgm:pt>
    <dgm:pt modelId="{558C8F19-AF08-4844-8201-AB61B412A64C}" type="pres">
      <dgm:prSet presAssocID="{EB6FC90F-CE73-4008-BE60-F1DCE71C1020}" presName="space" presStyleCnt="0"/>
      <dgm:spPr/>
    </dgm:pt>
    <dgm:pt modelId="{956D27A6-0CF0-4BEC-890B-C75676CB1A17}" type="pres">
      <dgm:prSet presAssocID="{67E0D50D-E5A6-4674-B4D6-48E213FB0491}" presName="composite" presStyleCnt="0"/>
      <dgm:spPr/>
    </dgm:pt>
    <dgm:pt modelId="{8D4215C4-E416-4694-9073-E494D0BCBC31}" type="pres">
      <dgm:prSet presAssocID="{67E0D50D-E5A6-4674-B4D6-48E213FB0491}" presName="LShape" presStyleLbl="alignNode1" presStyleIdx="2" presStyleCnt="5"/>
      <dgm:spPr/>
    </dgm:pt>
    <dgm:pt modelId="{8EB00AFF-FBD9-46F8-8E69-BBCB364D5F96}" type="pres">
      <dgm:prSet presAssocID="{67E0D50D-E5A6-4674-B4D6-48E213FB049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C5A3A54-F843-411F-9C19-1C396817BE86}" type="pres">
      <dgm:prSet presAssocID="{67E0D50D-E5A6-4674-B4D6-48E213FB0491}" presName="Triangle" presStyleLbl="alignNode1" presStyleIdx="3" presStyleCnt="5"/>
      <dgm:spPr/>
    </dgm:pt>
    <dgm:pt modelId="{9382FB7C-475B-4D6E-9E0E-EE67BF2BAC9B}" type="pres">
      <dgm:prSet presAssocID="{9C66753E-80D3-4422-9755-BBB026E192CB}" presName="sibTrans" presStyleCnt="0"/>
      <dgm:spPr/>
    </dgm:pt>
    <dgm:pt modelId="{DEEBBD3D-A272-4D55-9514-56A8588261AF}" type="pres">
      <dgm:prSet presAssocID="{9C66753E-80D3-4422-9755-BBB026E192CB}" presName="space" presStyleCnt="0"/>
      <dgm:spPr/>
    </dgm:pt>
    <dgm:pt modelId="{AC3D04B3-9305-47AD-92A3-0006C31F58C8}" type="pres">
      <dgm:prSet presAssocID="{74E5F593-D4EC-4300-94AA-39BF94CBE1DE}" presName="composite" presStyleCnt="0"/>
      <dgm:spPr/>
    </dgm:pt>
    <dgm:pt modelId="{628F1B09-1D95-4183-95AC-3BF7AD110610}" type="pres">
      <dgm:prSet presAssocID="{74E5F593-D4EC-4300-94AA-39BF94CBE1DE}" presName="LShape" presStyleLbl="alignNode1" presStyleIdx="4" presStyleCnt="5"/>
      <dgm:spPr/>
    </dgm:pt>
    <dgm:pt modelId="{71146597-CFD6-4AE3-9404-2CFBFF47C6CF}" type="pres">
      <dgm:prSet presAssocID="{74E5F593-D4EC-4300-94AA-39BF94CBE1D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1677F1F-397D-4B23-862B-DB477A5B317E}" srcId="{74E5F593-D4EC-4300-94AA-39BF94CBE1DE}" destId="{35195045-CC77-4525-8AB8-C9BE68015D6D}" srcOrd="1" destOrd="0" parTransId="{6866BB24-3D99-40E5-9D91-A2E404819374}" sibTransId="{5C72B175-2CDD-4542-9711-B0EB068803A9}"/>
    <dgm:cxn modelId="{9226B32F-52EF-47CB-BF8F-87777D84600F}" srcId="{67E0D50D-E5A6-4674-B4D6-48E213FB0491}" destId="{4995F8CC-7E4B-4B11-B31C-1DA453D4D3E0}" srcOrd="0" destOrd="0" parTransId="{0545B236-C74D-48E8-B700-4E67BDC293FD}" sibTransId="{A690CAE2-332E-4462-8778-3CA9F81E3BA9}"/>
    <dgm:cxn modelId="{73FE6034-AF3B-41A0-8C7B-122489F082D5}" type="presOf" srcId="{35195045-CC77-4525-8AB8-C9BE68015D6D}" destId="{71146597-CFD6-4AE3-9404-2CFBFF47C6CF}" srcOrd="0" destOrd="2" presId="urn:microsoft.com/office/officeart/2009/3/layout/StepUpProcess"/>
    <dgm:cxn modelId="{E1946A61-44A7-4CE6-8BAF-A34EA7BADEEB}" srcId="{37B28C7F-2462-44C2-96E3-24F2A2542898}" destId="{67E0D50D-E5A6-4674-B4D6-48E213FB0491}" srcOrd="1" destOrd="0" parTransId="{AC9A66FC-C9FE-430A-900D-4B42E2E77D73}" sibTransId="{9C66753E-80D3-4422-9755-BBB026E192CB}"/>
    <dgm:cxn modelId="{6209EE64-FD8F-4044-B53D-DABFDB2B4BD1}" type="presOf" srcId="{9EB34403-5C25-4814-865D-F8BC7A093C1C}" destId="{71146597-CFD6-4AE3-9404-2CFBFF47C6CF}" srcOrd="0" destOrd="1" presId="urn:microsoft.com/office/officeart/2009/3/layout/StepUpProcess"/>
    <dgm:cxn modelId="{23A82D4A-A31A-439A-9C17-710F379F3A46}" type="presOf" srcId="{E6EE6B1E-A41F-4627-B035-E0A4213889E7}" destId="{8EB00AFF-FBD9-46F8-8E69-BBCB364D5F96}" srcOrd="0" destOrd="2" presId="urn:microsoft.com/office/officeart/2009/3/layout/StepUpProcess"/>
    <dgm:cxn modelId="{D0DB4C6A-6AB9-4D96-AEF1-DB48893BE797}" srcId="{37B28C7F-2462-44C2-96E3-24F2A2542898}" destId="{74E5F593-D4EC-4300-94AA-39BF94CBE1DE}" srcOrd="2" destOrd="0" parTransId="{F3FC65B0-1E99-416B-A5D0-AB34B51C1588}" sibTransId="{6E3E59DD-04DD-42F9-B018-BC8435C37F71}"/>
    <dgm:cxn modelId="{65B23550-9A6B-4688-B13C-F75BB8E379DD}" srcId="{74E5F593-D4EC-4300-94AA-39BF94CBE1DE}" destId="{9EB34403-5C25-4814-865D-F8BC7A093C1C}" srcOrd="0" destOrd="0" parTransId="{C2357DDD-0C6E-4385-8586-5EA8ABF1D81E}" sibTransId="{AF136FE8-AEDB-4641-8631-D816157DCD97}"/>
    <dgm:cxn modelId="{EF894E51-114E-49DF-AC8E-0F9A9DE30F86}" type="presOf" srcId="{6807CDEA-81FC-4AAE-9BBA-CE3BC1496395}" destId="{D58F9493-FE76-49FE-B822-81BF00905020}" srcOrd="0" destOrd="0" presId="urn:microsoft.com/office/officeart/2009/3/layout/StepUpProcess"/>
    <dgm:cxn modelId="{2BA2D853-2F3B-42ED-8293-480A00959D83}" type="presOf" srcId="{AEB1FD37-B4A6-4085-B872-90DB5321EEF7}" destId="{71146597-CFD6-4AE3-9404-2CFBFF47C6CF}" srcOrd="0" destOrd="4" presId="urn:microsoft.com/office/officeart/2009/3/layout/StepUpProcess"/>
    <dgm:cxn modelId="{BF446F81-4D27-43AE-81E7-D84838A436E8}" type="presOf" srcId="{15BEEAEF-7096-499E-BA1F-32DB5BCC7405}" destId="{71146597-CFD6-4AE3-9404-2CFBFF47C6CF}" srcOrd="0" destOrd="3" presId="urn:microsoft.com/office/officeart/2009/3/layout/StepUpProcess"/>
    <dgm:cxn modelId="{2DDBAA82-BDB0-428F-B6D9-8B54548D5832}" type="presOf" srcId="{67E0D50D-E5A6-4674-B4D6-48E213FB0491}" destId="{8EB00AFF-FBD9-46F8-8E69-BBCB364D5F96}" srcOrd="0" destOrd="0" presId="urn:microsoft.com/office/officeart/2009/3/layout/StepUpProcess"/>
    <dgm:cxn modelId="{3DB4738A-60CB-4503-8110-25D0A755E736}" srcId="{67E0D50D-E5A6-4674-B4D6-48E213FB0491}" destId="{E6EE6B1E-A41F-4627-B035-E0A4213889E7}" srcOrd="1" destOrd="0" parTransId="{E5A1C142-5167-4AC4-8FC0-AA3602CB178A}" sibTransId="{B102EBD6-4712-4CC1-8E45-81E7A38AF987}"/>
    <dgm:cxn modelId="{384EDA9F-16AC-438D-9A24-E4872EBA9F53}" srcId="{74E5F593-D4EC-4300-94AA-39BF94CBE1DE}" destId="{AEB1FD37-B4A6-4085-B872-90DB5321EEF7}" srcOrd="3" destOrd="0" parTransId="{CBE9B667-B249-4A22-8FDC-2B7F340A9A3C}" sibTransId="{56A34090-AC59-4106-B863-F100009B43F3}"/>
    <dgm:cxn modelId="{832F2CA9-467A-4610-872E-F37DEA029767}" type="presOf" srcId="{04C0D4B3-73F4-40C1-922F-4F17E520862F}" destId="{D58F9493-FE76-49FE-B822-81BF00905020}" srcOrd="0" destOrd="1" presId="urn:microsoft.com/office/officeart/2009/3/layout/StepUpProcess"/>
    <dgm:cxn modelId="{384BF7AA-45C2-4203-BAC4-341F846293A0}" type="presOf" srcId="{74E5F593-D4EC-4300-94AA-39BF94CBE1DE}" destId="{71146597-CFD6-4AE3-9404-2CFBFF47C6CF}" srcOrd="0" destOrd="0" presId="urn:microsoft.com/office/officeart/2009/3/layout/StepUpProcess"/>
    <dgm:cxn modelId="{4582A5B7-1DFE-484B-AE7B-7F0881245C76}" srcId="{74E5F593-D4EC-4300-94AA-39BF94CBE1DE}" destId="{15BEEAEF-7096-499E-BA1F-32DB5BCC7405}" srcOrd="2" destOrd="0" parTransId="{99A78367-370D-485D-B825-F14C62D2A469}" sibTransId="{4F0E2CEA-94C5-4C60-86BF-F513BCB4FBC6}"/>
    <dgm:cxn modelId="{A9600ECA-3E47-4629-B75D-EEF49270180C}" srcId="{6807CDEA-81FC-4AAE-9BBA-CE3BC1496395}" destId="{04C0D4B3-73F4-40C1-922F-4F17E520862F}" srcOrd="0" destOrd="0" parTransId="{95E0D2CD-79BB-4FA5-8859-399B647416F9}" sibTransId="{9E28EE99-1052-4041-B0D5-A400B49C479B}"/>
    <dgm:cxn modelId="{D3CBCED7-2444-4056-9BD1-4D2980DA3A1C}" srcId="{37B28C7F-2462-44C2-96E3-24F2A2542898}" destId="{6807CDEA-81FC-4AAE-9BBA-CE3BC1496395}" srcOrd="0" destOrd="0" parTransId="{CF252FF6-72DF-42A4-8189-03E6D42DC483}" sibTransId="{EB6FC90F-CE73-4008-BE60-F1DCE71C1020}"/>
    <dgm:cxn modelId="{0E49D6E6-A480-43BD-A890-37E8BCA61886}" type="presOf" srcId="{37B28C7F-2462-44C2-96E3-24F2A2542898}" destId="{3CC640E9-BCAC-4682-81F7-BCE1A1D71F02}" srcOrd="0" destOrd="0" presId="urn:microsoft.com/office/officeart/2009/3/layout/StepUpProcess"/>
    <dgm:cxn modelId="{327FF0F0-006C-41DC-9953-6E5B356A62F0}" type="presOf" srcId="{4995F8CC-7E4B-4B11-B31C-1DA453D4D3E0}" destId="{8EB00AFF-FBD9-46F8-8E69-BBCB364D5F96}" srcOrd="0" destOrd="1" presId="urn:microsoft.com/office/officeart/2009/3/layout/StepUpProcess"/>
    <dgm:cxn modelId="{D5D93443-A0C1-477F-B61B-FCE37F10AC08}" type="presParOf" srcId="{3CC640E9-BCAC-4682-81F7-BCE1A1D71F02}" destId="{E1B9BB8C-2E46-477A-9DF8-A7C618DD2B75}" srcOrd="0" destOrd="0" presId="urn:microsoft.com/office/officeart/2009/3/layout/StepUpProcess"/>
    <dgm:cxn modelId="{72B3B670-7430-4E5D-A29E-46AB5119C581}" type="presParOf" srcId="{E1B9BB8C-2E46-477A-9DF8-A7C618DD2B75}" destId="{7619B960-2E3E-45D5-8181-881B034AB45A}" srcOrd="0" destOrd="0" presId="urn:microsoft.com/office/officeart/2009/3/layout/StepUpProcess"/>
    <dgm:cxn modelId="{191926E7-8239-43C7-BD2E-99B8CE7099B7}" type="presParOf" srcId="{E1B9BB8C-2E46-477A-9DF8-A7C618DD2B75}" destId="{D58F9493-FE76-49FE-B822-81BF00905020}" srcOrd="1" destOrd="0" presId="urn:microsoft.com/office/officeart/2009/3/layout/StepUpProcess"/>
    <dgm:cxn modelId="{3043EE78-2288-47D6-89F7-F6454CA39C62}" type="presParOf" srcId="{E1B9BB8C-2E46-477A-9DF8-A7C618DD2B75}" destId="{C90D435D-ACF3-4002-AA14-8EE30FAF04E0}" srcOrd="2" destOrd="0" presId="urn:microsoft.com/office/officeart/2009/3/layout/StepUpProcess"/>
    <dgm:cxn modelId="{77296979-2744-4762-BA46-363B1C4B20BE}" type="presParOf" srcId="{3CC640E9-BCAC-4682-81F7-BCE1A1D71F02}" destId="{F5C4C045-07F9-4A2D-8779-1230DA34135C}" srcOrd="1" destOrd="0" presId="urn:microsoft.com/office/officeart/2009/3/layout/StepUpProcess"/>
    <dgm:cxn modelId="{BC07E656-CA2E-4F01-A6ED-2E54416D1F70}" type="presParOf" srcId="{F5C4C045-07F9-4A2D-8779-1230DA34135C}" destId="{558C8F19-AF08-4844-8201-AB61B412A64C}" srcOrd="0" destOrd="0" presId="urn:microsoft.com/office/officeart/2009/3/layout/StepUpProcess"/>
    <dgm:cxn modelId="{3386C2F9-253C-47E6-B594-863A45EFC7D6}" type="presParOf" srcId="{3CC640E9-BCAC-4682-81F7-BCE1A1D71F02}" destId="{956D27A6-0CF0-4BEC-890B-C75676CB1A17}" srcOrd="2" destOrd="0" presId="urn:microsoft.com/office/officeart/2009/3/layout/StepUpProcess"/>
    <dgm:cxn modelId="{8A1A4B8A-75FF-4AEE-9689-7E08F325F11B}" type="presParOf" srcId="{956D27A6-0CF0-4BEC-890B-C75676CB1A17}" destId="{8D4215C4-E416-4694-9073-E494D0BCBC31}" srcOrd="0" destOrd="0" presId="urn:microsoft.com/office/officeart/2009/3/layout/StepUpProcess"/>
    <dgm:cxn modelId="{D03288FF-DA92-4D81-8A2E-5F9BFAB1BD14}" type="presParOf" srcId="{956D27A6-0CF0-4BEC-890B-C75676CB1A17}" destId="{8EB00AFF-FBD9-46F8-8E69-BBCB364D5F96}" srcOrd="1" destOrd="0" presId="urn:microsoft.com/office/officeart/2009/3/layout/StepUpProcess"/>
    <dgm:cxn modelId="{7CE73945-227B-4C25-8335-51D1EE4EE28F}" type="presParOf" srcId="{956D27A6-0CF0-4BEC-890B-C75676CB1A17}" destId="{2C5A3A54-F843-411F-9C19-1C396817BE86}" srcOrd="2" destOrd="0" presId="urn:microsoft.com/office/officeart/2009/3/layout/StepUpProcess"/>
    <dgm:cxn modelId="{6526979B-4DAE-4C39-B7B3-D4C0BC60530C}" type="presParOf" srcId="{3CC640E9-BCAC-4682-81F7-BCE1A1D71F02}" destId="{9382FB7C-475B-4D6E-9E0E-EE67BF2BAC9B}" srcOrd="3" destOrd="0" presId="urn:microsoft.com/office/officeart/2009/3/layout/StepUpProcess"/>
    <dgm:cxn modelId="{6D6A5CE9-90D1-49F4-9D08-6545641E5C5C}" type="presParOf" srcId="{9382FB7C-475B-4D6E-9E0E-EE67BF2BAC9B}" destId="{DEEBBD3D-A272-4D55-9514-56A8588261AF}" srcOrd="0" destOrd="0" presId="urn:microsoft.com/office/officeart/2009/3/layout/StepUpProcess"/>
    <dgm:cxn modelId="{0C6DBDE8-5CB9-4420-B8F1-E6F88D1D404B}" type="presParOf" srcId="{3CC640E9-BCAC-4682-81F7-BCE1A1D71F02}" destId="{AC3D04B3-9305-47AD-92A3-0006C31F58C8}" srcOrd="4" destOrd="0" presId="urn:microsoft.com/office/officeart/2009/3/layout/StepUpProcess"/>
    <dgm:cxn modelId="{554B8968-8F1F-4D0E-B1F7-CEADF814B355}" type="presParOf" srcId="{AC3D04B3-9305-47AD-92A3-0006C31F58C8}" destId="{628F1B09-1D95-4183-95AC-3BF7AD110610}" srcOrd="0" destOrd="0" presId="urn:microsoft.com/office/officeart/2009/3/layout/StepUpProcess"/>
    <dgm:cxn modelId="{40286585-6D80-4772-8BBB-82763A764493}" type="presParOf" srcId="{AC3D04B3-9305-47AD-92A3-0006C31F58C8}" destId="{71146597-CFD6-4AE3-9404-2CFBFF47C6C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5C9A3-1D13-47E4-8D2B-D9D0F9FDB18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51AA76-FB50-4793-83DE-618308E4F089}">
      <dgm:prSet phldrT="[텍스트]" phldr="0"/>
      <dgm:spPr/>
      <dgm:t>
        <a:bodyPr/>
        <a:lstStyle/>
        <a:p>
          <a:pPr rtl="0" latinLnBrk="1"/>
          <a:r>
            <a:rPr lang="ko-KR" sz="2200" dirty="0">
              <a:latin typeface="Neue Haas Grotesk Text Pro"/>
            </a:rPr>
            <a:t>(머신러닝 &amp; 데이터 분석) </a:t>
          </a:r>
          <a:br>
            <a:rPr lang="en-GB" altLang="ko-KR" sz="2200" dirty="0">
              <a:latin typeface="Neue Haas Grotesk Text Pro"/>
            </a:rPr>
          </a:br>
          <a:r>
            <a:rPr lang="ko-KR" sz="2200" dirty="0">
              <a:latin typeface="Neue Haas Grotesk Text Pro"/>
            </a:rPr>
            <a:t>기본 개념 이해</a:t>
          </a:r>
          <a:endParaRPr lang="ko-KR" altLang="en-US" dirty="0"/>
        </a:p>
      </dgm:t>
    </dgm:pt>
    <dgm:pt modelId="{3B33F9E7-3E4F-4BC5-9DDA-DB10A0AA1324}" type="parTrans" cxnId="{E016B42B-EFA9-4968-95FC-35126634B429}">
      <dgm:prSet/>
      <dgm:spPr/>
      <dgm:t>
        <a:bodyPr/>
        <a:lstStyle/>
        <a:p>
          <a:pPr latinLnBrk="1"/>
          <a:endParaRPr lang="ko-KR" altLang="en-US"/>
        </a:p>
      </dgm:t>
    </dgm:pt>
    <dgm:pt modelId="{C20348A5-8F37-46F1-944E-A709A409E598}" type="sibTrans" cxnId="{E016B42B-EFA9-4968-95FC-35126634B429}">
      <dgm:prSet/>
      <dgm:spPr/>
      <dgm:t>
        <a:bodyPr/>
        <a:lstStyle/>
        <a:p>
          <a:pPr latinLnBrk="1"/>
          <a:endParaRPr lang="ko-KR" altLang="en-US"/>
        </a:p>
      </dgm:t>
    </dgm:pt>
    <dgm:pt modelId="{026A93FB-A981-4025-B5B1-48FC28B72B8D}">
      <dgm:prSet phldrT="[텍스트]"/>
      <dgm:spPr/>
      <dgm:t>
        <a:bodyPr/>
        <a:lstStyle/>
        <a:p>
          <a:r>
            <a:rPr lang="ko-KR" dirty="0"/>
            <a:t>머신러닝 기본 개념</a:t>
          </a:r>
          <a:endParaRPr lang="ko-KR" altLang="en-US" dirty="0"/>
        </a:p>
      </dgm:t>
    </dgm:pt>
    <dgm:pt modelId="{7496C64A-7CA0-4B61-AA59-F2DCD8859C15}" type="parTrans" cxnId="{A4E610D2-1E29-4594-BCE7-2D8DE9DD0637}">
      <dgm:prSet/>
      <dgm:spPr/>
      <dgm:t>
        <a:bodyPr/>
        <a:lstStyle/>
        <a:p>
          <a:pPr latinLnBrk="1"/>
          <a:endParaRPr lang="ko-KR" altLang="en-US"/>
        </a:p>
      </dgm:t>
    </dgm:pt>
    <dgm:pt modelId="{7054D3CB-9E1A-4124-83A1-FE7232DBCB55}" type="sibTrans" cxnId="{A4E610D2-1E29-4594-BCE7-2D8DE9DD0637}">
      <dgm:prSet/>
      <dgm:spPr/>
      <dgm:t>
        <a:bodyPr/>
        <a:lstStyle/>
        <a:p>
          <a:pPr latinLnBrk="1"/>
          <a:endParaRPr lang="ko-KR" altLang="en-US"/>
        </a:p>
      </dgm:t>
    </dgm:pt>
    <dgm:pt modelId="{85EAAEA0-AFCD-47C0-BECE-66BC48D6FF67}">
      <dgm:prSet phldrT="[텍스트]"/>
      <dgm:spPr/>
      <dgm:t>
        <a:bodyPr/>
        <a:lstStyle/>
        <a:p>
          <a:r>
            <a:rPr lang="ko-KR" dirty="0"/>
            <a:t>Scikit-learn 개요</a:t>
          </a:r>
          <a:endParaRPr lang="ko-KR" altLang="en-US" dirty="0"/>
        </a:p>
      </dgm:t>
    </dgm:pt>
    <dgm:pt modelId="{FAFA8987-89DD-4766-8046-105957047EE4}" type="parTrans" cxnId="{FFBD300D-F328-4D52-B7BE-5B5F33E57D88}">
      <dgm:prSet/>
      <dgm:spPr/>
      <dgm:t>
        <a:bodyPr/>
        <a:lstStyle/>
        <a:p>
          <a:pPr latinLnBrk="1"/>
          <a:endParaRPr lang="ko-KR" altLang="en-US"/>
        </a:p>
      </dgm:t>
    </dgm:pt>
    <dgm:pt modelId="{565F3791-9B51-4730-94E4-3C4FA95376AD}" type="sibTrans" cxnId="{FFBD300D-F328-4D52-B7BE-5B5F33E57D88}">
      <dgm:prSet/>
      <dgm:spPr/>
      <dgm:t>
        <a:bodyPr/>
        <a:lstStyle/>
        <a:p>
          <a:pPr latinLnBrk="1"/>
          <a:endParaRPr lang="ko-KR" altLang="en-US"/>
        </a:p>
      </dgm:t>
    </dgm:pt>
    <dgm:pt modelId="{DC59DE30-0CF2-46C5-9275-220ECCDCEFC5}">
      <dgm:prSet phldrT="[텍스트]" phldr="0"/>
      <dgm:spPr/>
      <dgm:t>
        <a:bodyPr/>
        <a:lstStyle/>
        <a:p>
          <a:pPr rtl="0" latinLnBrk="1"/>
          <a:r>
            <a:rPr lang="ko-KR" sz="2200" dirty="0">
              <a:latin typeface="Neue Haas Grotesk Text Pro"/>
            </a:rPr>
            <a:t>Scikit-learn 활용</a:t>
          </a:r>
          <a:r>
            <a:rPr lang="en-GB" altLang="ko-KR" sz="2200" dirty="0">
              <a:latin typeface="Neue Haas Grotesk Text Pro"/>
            </a:rPr>
            <a:t> </a:t>
          </a:r>
          <a:r>
            <a:rPr lang="ko-KR" altLang="en-US" sz="2200" dirty="0">
              <a:latin typeface="Neue Haas Grotesk Text Pro"/>
            </a:rPr>
            <a:t>능력</a:t>
          </a:r>
          <a:r>
            <a:rPr lang="ko-KR" sz="2200" dirty="0">
              <a:latin typeface="Neue Haas Grotesk Text Pro"/>
            </a:rPr>
            <a:t> </a:t>
          </a:r>
          <a:br>
            <a:rPr lang="en-GB" altLang="ko-KR" sz="2200" dirty="0">
              <a:latin typeface="Neue Haas Grotesk Text Pro"/>
            </a:rPr>
          </a:br>
          <a:r>
            <a:rPr lang="ko-KR" sz="2200" dirty="0">
              <a:latin typeface="Neue Haas Grotesk Text Pro"/>
            </a:rPr>
            <a:t>(데이터 분석) 습득</a:t>
          </a:r>
          <a:endParaRPr lang="ko-KR" altLang="en-US" dirty="0"/>
        </a:p>
      </dgm:t>
    </dgm:pt>
    <dgm:pt modelId="{7B0AA675-133C-4CCE-9056-3C6E764BF73C}" type="parTrans" cxnId="{D3F30FEB-8082-414B-B101-ACDC1EF39DF6}">
      <dgm:prSet/>
      <dgm:spPr/>
      <dgm:t>
        <a:bodyPr/>
        <a:lstStyle/>
        <a:p>
          <a:pPr latinLnBrk="1"/>
          <a:endParaRPr lang="ko-KR" altLang="en-US"/>
        </a:p>
      </dgm:t>
    </dgm:pt>
    <dgm:pt modelId="{BADCE1AC-FB01-43C2-9FFB-CA56A7B19DAE}" type="sibTrans" cxnId="{D3F30FEB-8082-414B-B101-ACDC1EF39DF6}">
      <dgm:prSet/>
      <dgm:spPr/>
      <dgm:t>
        <a:bodyPr/>
        <a:lstStyle/>
        <a:p>
          <a:pPr latinLnBrk="1"/>
          <a:endParaRPr lang="ko-KR" altLang="en-US"/>
        </a:p>
      </dgm:t>
    </dgm:pt>
    <dgm:pt modelId="{1C1805AE-50E1-4E18-8F8D-481BEE2799F7}">
      <dgm:prSet phldrT="[텍스트]"/>
      <dgm:spPr/>
      <dgm:t>
        <a:bodyPr/>
        <a:lstStyle/>
        <a:p>
          <a:r>
            <a:rPr lang="ko-KR" dirty="0"/>
            <a:t>Scikit-learn 첫 예제</a:t>
          </a:r>
          <a:endParaRPr lang="ko-KR" altLang="en-US" dirty="0"/>
        </a:p>
      </dgm:t>
    </dgm:pt>
    <dgm:pt modelId="{E0F07073-415A-4100-ADDA-83C465CCF994}" type="parTrans" cxnId="{57C0E528-F180-44AB-BD4D-D385F0E2928C}">
      <dgm:prSet/>
      <dgm:spPr/>
      <dgm:t>
        <a:bodyPr/>
        <a:lstStyle/>
        <a:p>
          <a:pPr latinLnBrk="1"/>
          <a:endParaRPr lang="ko-KR" altLang="en-US"/>
        </a:p>
      </dgm:t>
    </dgm:pt>
    <dgm:pt modelId="{6B728907-91DB-4140-BB9A-AD59DD10F74D}" type="sibTrans" cxnId="{57C0E528-F180-44AB-BD4D-D385F0E2928C}">
      <dgm:prSet/>
      <dgm:spPr/>
      <dgm:t>
        <a:bodyPr/>
        <a:lstStyle/>
        <a:p>
          <a:pPr latinLnBrk="1"/>
          <a:endParaRPr lang="ko-KR" altLang="en-US"/>
        </a:p>
      </dgm:t>
    </dgm:pt>
    <dgm:pt modelId="{234E41D7-8EB8-4888-90CD-F11AC05A4F2D}">
      <dgm:prSet phldrT="[텍스트]"/>
      <dgm:spPr/>
      <dgm:t>
        <a:bodyPr/>
        <a:lstStyle/>
        <a:p>
          <a:r>
            <a:rPr lang="ko-KR" dirty="0"/>
            <a:t>분류/회귀/군집화 예제 실습</a:t>
          </a:r>
          <a:endParaRPr lang="ko-KR" altLang="en-US" dirty="0"/>
        </a:p>
      </dgm:t>
    </dgm:pt>
    <dgm:pt modelId="{50558CAA-C189-417B-B063-A40D016B559E}" type="parTrans" cxnId="{7FDE6E0E-9C42-49F3-9275-AEE708EAD0D2}">
      <dgm:prSet/>
      <dgm:spPr/>
      <dgm:t>
        <a:bodyPr/>
        <a:lstStyle/>
        <a:p>
          <a:pPr latinLnBrk="1"/>
          <a:endParaRPr lang="ko-KR" altLang="en-US"/>
        </a:p>
      </dgm:t>
    </dgm:pt>
    <dgm:pt modelId="{4D9057F6-35BC-4876-9633-EA0EE174CA3D}" type="sibTrans" cxnId="{7FDE6E0E-9C42-49F3-9275-AEE708EAD0D2}">
      <dgm:prSet/>
      <dgm:spPr/>
      <dgm:t>
        <a:bodyPr/>
        <a:lstStyle/>
        <a:p>
          <a:pPr latinLnBrk="1"/>
          <a:endParaRPr lang="ko-KR" altLang="en-US"/>
        </a:p>
      </dgm:t>
    </dgm:pt>
    <dgm:pt modelId="{6CC0F279-AB7D-451D-B1EA-BEA811C1F01E}">
      <dgm:prSet phldrT="[텍스트]"/>
      <dgm:spPr/>
      <dgm:t>
        <a:bodyPr/>
        <a:lstStyle/>
        <a:p>
          <a:r>
            <a:rPr lang="ko-KR" dirty="0"/>
            <a:t>과제 </a:t>
          </a:r>
          <a:r>
            <a:rPr lang="ko-KR" altLang="en-US" dirty="0"/>
            <a:t>수행</a:t>
          </a:r>
          <a:r>
            <a:rPr lang="en-GB" altLang="ko-KR" dirty="0"/>
            <a:t> (</a:t>
          </a:r>
          <a:r>
            <a:rPr lang="ko-KR" altLang="en-US" dirty="0"/>
            <a:t>전원</a:t>
          </a:r>
          <a:r>
            <a:rPr lang="en-GB" altLang="ko-KR" dirty="0"/>
            <a:t>)</a:t>
          </a:r>
          <a:r>
            <a:rPr lang="ko-KR" dirty="0"/>
            <a:t> &amp; 발표 (희망자)</a:t>
          </a:r>
          <a:endParaRPr lang="ko-KR" altLang="en-US" dirty="0"/>
        </a:p>
      </dgm:t>
    </dgm:pt>
    <dgm:pt modelId="{064D9D80-BB41-4998-8306-868E5360B443}" type="parTrans" cxnId="{9D814040-6507-4659-AE99-65CD2171319D}">
      <dgm:prSet/>
      <dgm:spPr/>
      <dgm:t>
        <a:bodyPr/>
        <a:lstStyle/>
        <a:p>
          <a:endParaRPr lang="en-GB"/>
        </a:p>
      </dgm:t>
    </dgm:pt>
    <dgm:pt modelId="{6F9CA23F-BDAC-46A6-AD14-91C92EAF80AB}" type="sibTrans" cxnId="{9D814040-6507-4659-AE99-65CD2171319D}">
      <dgm:prSet/>
      <dgm:spPr/>
      <dgm:t>
        <a:bodyPr/>
        <a:lstStyle/>
        <a:p>
          <a:endParaRPr lang="en-GB"/>
        </a:p>
      </dgm:t>
    </dgm:pt>
    <dgm:pt modelId="{9D9E7A4C-7A4B-428D-AC6B-4260D3DA2891}" type="pres">
      <dgm:prSet presAssocID="{66C5C9A3-1D13-47E4-8D2B-D9D0F9FDB18C}" presName="theList" presStyleCnt="0">
        <dgm:presLayoutVars>
          <dgm:dir/>
          <dgm:animLvl val="lvl"/>
          <dgm:resizeHandles val="exact"/>
        </dgm:presLayoutVars>
      </dgm:prSet>
      <dgm:spPr/>
    </dgm:pt>
    <dgm:pt modelId="{457B29EC-4969-4D25-B561-95A59485538D}" type="pres">
      <dgm:prSet presAssocID="{6451AA76-FB50-4793-83DE-618308E4F089}" presName="compNode" presStyleCnt="0"/>
      <dgm:spPr/>
    </dgm:pt>
    <dgm:pt modelId="{BBA5522C-2207-452E-8B7F-151F0029F3BD}" type="pres">
      <dgm:prSet presAssocID="{6451AA76-FB50-4793-83DE-618308E4F089}" presName="aNode" presStyleLbl="bgShp" presStyleIdx="0" presStyleCnt="2"/>
      <dgm:spPr/>
    </dgm:pt>
    <dgm:pt modelId="{DFA5A715-C83A-48D7-A392-348CCDA9884C}" type="pres">
      <dgm:prSet presAssocID="{6451AA76-FB50-4793-83DE-618308E4F089}" presName="textNode" presStyleLbl="bgShp" presStyleIdx="0" presStyleCnt="2"/>
      <dgm:spPr/>
    </dgm:pt>
    <dgm:pt modelId="{3739767E-6FA1-4FAE-A8B0-F75604B25F3D}" type="pres">
      <dgm:prSet presAssocID="{6451AA76-FB50-4793-83DE-618308E4F089}" presName="compChildNode" presStyleCnt="0"/>
      <dgm:spPr/>
    </dgm:pt>
    <dgm:pt modelId="{6574BC87-A3BA-4D02-8D7B-3C8FBB08BA6B}" type="pres">
      <dgm:prSet presAssocID="{6451AA76-FB50-4793-83DE-618308E4F089}" presName="theInnerList" presStyleCnt="0"/>
      <dgm:spPr/>
    </dgm:pt>
    <dgm:pt modelId="{3A2272E8-8799-4DD7-8B5B-813B5121ECF2}" type="pres">
      <dgm:prSet presAssocID="{026A93FB-A981-4025-B5B1-48FC28B72B8D}" presName="childNode" presStyleLbl="node1" presStyleIdx="0" presStyleCnt="5">
        <dgm:presLayoutVars>
          <dgm:bulletEnabled val="1"/>
        </dgm:presLayoutVars>
      </dgm:prSet>
      <dgm:spPr/>
    </dgm:pt>
    <dgm:pt modelId="{4C390D30-A43B-4ED0-B9A7-2EDE3A8A08A3}" type="pres">
      <dgm:prSet presAssocID="{026A93FB-A981-4025-B5B1-48FC28B72B8D}" presName="aSpace2" presStyleCnt="0"/>
      <dgm:spPr/>
    </dgm:pt>
    <dgm:pt modelId="{0C877B8E-5F0C-43C5-B25C-0D2C50E0C616}" type="pres">
      <dgm:prSet presAssocID="{85EAAEA0-AFCD-47C0-BECE-66BC48D6FF67}" presName="childNode" presStyleLbl="node1" presStyleIdx="1" presStyleCnt="5">
        <dgm:presLayoutVars>
          <dgm:bulletEnabled val="1"/>
        </dgm:presLayoutVars>
      </dgm:prSet>
      <dgm:spPr/>
    </dgm:pt>
    <dgm:pt modelId="{96F17842-F96B-42EC-A37D-4590CAFF9421}" type="pres">
      <dgm:prSet presAssocID="{6451AA76-FB50-4793-83DE-618308E4F089}" presName="aSpace" presStyleCnt="0"/>
      <dgm:spPr/>
    </dgm:pt>
    <dgm:pt modelId="{32FCC0F0-3EA4-460B-8B64-76D4563BFEA0}" type="pres">
      <dgm:prSet presAssocID="{DC59DE30-0CF2-46C5-9275-220ECCDCEFC5}" presName="compNode" presStyleCnt="0"/>
      <dgm:spPr/>
    </dgm:pt>
    <dgm:pt modelId="{A23F7EE7-81FD-4679-9E34-F1A90D0FDA2D}" type="pres">
      <dgm:prSet presAssocID="{DC59DE30-0CF2-46C5-9275-220ECCDCEFC5}" presName="aNode" presStyleLbl="bgShp" presStyleIdx="1" presStyleCnt="2"/>
      <dgm:spPr/>
    </dgm:pt>
    <dgm:pt modelId="{C0517650-F0E3-4A61-A612-6B0D421A0358}" type="pres">
      <dgm:prSet presAssocID="{DC59DE30-0CF2-46C5-9275-220ECCDCEFC5}" presName="textNode" presStyleLbl="bgShp" presStyleIdx="1" presStyleCnt="2"/>
      <dgm:spPr/>
    </dgm:pt>
    <dgm:pt modelId="{ACDAD70F-ADC1-49F8-9922-AEFFF12A2D20}" type="pres">
      <dgm:prSet presAssocID="{DC59DE30-0CF2-46C5-9275-220ECCDCEFC5}" presName="compChildNode" presStyleCnt="0"/>
      <dgm:spPr/>
    </dgm:pt>
    <dgm:pt modelId="{905CB268-5762-4534-82C2-643382ACA617}" type="pres">
      <dgm:prSet presAssocID="{DC59DE30-0CF2-46C5-9275-220ECCDCEFC5}" presName="theInnerList" presStyleCnt="0"/>
      <dgm:spPr/>
    </dgm:pt>
    <dgm:pt modelId="{E7A6683A-AD9D-4028-BE4B-303C5D19C3BD}" type="pres">
      <dgm:prSet presAssocID="{1C1805AE-50E1-4E18-8F8D-481BEE2799F7}" presName="childNode" presStyleLbl="node1" presStyleIdx="2" presStyleCnt="5">
        <dgm:presLayoutVars>
          <dgm:bulletEnabled val="1"/>
        </dgm:presLayoutVars>
      </dgm:prSet>
      <dgm:spPr/>
    </dgm:pt>
    <dgm:pt modelId="{C3A19890-8F6E-4092-AC22-60EA4999BB21}" type="pres">
      <dgm:prSet presAssocID="{1C1805AE-50E1-4E18-8F8D-481BEE2799F7}" presName="aSpace2" presStyleCnt="0"/>
      <dgm:spPr/>
    </dgm:pt>
    <dgm:pt modelId="{F7C6AADB-14C2-4A16-9026-A7D78BFC7962}" type="pres">
      <dgm:prSet presAssocID="{234E41D7-8EB8-4888-90CD-F11AC05A4F2D}" presName="childNode" presStyleLbl="node1" presStyleIdx="3" presStyleCnt="5">
        <dgm:presLayoutVars>
          <dgm:bulletEnabled val="1"/>
        </dgm:presLayoutVars>
      </dgm:prSet>
      <dgm:spPr/>
    </dgm:pt>
    <dgm:pt modelId="{56F0DD63-A7D8-4FB0-94C6-0F99BED7DCD3}" type="pres">
      <dgm:prSet presAssocID="{234E41D7-8EB8-4888-90CD-F11AC05A4F2D}" presName="aSpace2" presStyleCnt="0"/>
      <dgm:spPr/>
    </dgm:pt>
    <dgm:pt modelId="{FB4D548C-A036-4B10-B6AB-AF75D3219DDC}" type="pres">
      <dgm:prSet presAssocID="{6CC0F279-AB7D-451D-B1EA-BEA811C1F01E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8706AF04-026D-49F3-A180-1E0A1D73BAD8}" type="presOf" srcId="{66C5C9A3-1D13-47E4-8D2B-D9D0F9FDB18C}" destId="{9D9E7A4C-7A4B-428D-AC6B-4260D3DA2891}" srcOrd="0" destOrd="0" presId="urn:microsoft.com/office/officeart/2005/8/layout/lProcess2"/>
    <dgm:cxn modelId="{FFBD300D-F328-4D52-B7BE-5B5F33E57D88}" srcId="{6451AA76-FB50-4793-83DE-618308E4F089}" destId="{85EAAEA0-AFCD-47C0-BECE-66BC48D6FF67}" srcOrd="1" destOrd="0" parTransId="{FAFA8987-89DD-4766-8046-105957047EE4}" sibTransId="{565F3791-9B51-4730-94E4-3C4FA95376AD}"/>
    <dgm:cxn modelId="{7FDE6E0E-9C42-49F3-9275-AEE708EAD0D2}" srcId="{DC59DE30-0CF2-46C5-9275-220ECCDCEFC5}" destId="{234E41D7-8EB8-4888-90CD-F11AC05A4F2D}" srcOrd="1" destOrd="0" parTransId="{50558CAA-C189-417B-B063-A40D016B559E}" sibTransId="{4D9057F6-35BC-4876-9633-EA0EE174CA3D}"/>
    <dgm:cxn modelId="{81AE6417-F49B-4DBE-8FD3-C97A60C5E34C}" type="presOf" srcId="{6451AA76-FB50-4793-83DE-618308E4F089}" destId="{DFA5A715-C83A-48D7-A392-348CCDA9884C}" srcOrd="1" destOrd="0" presId="urn:microsoft.com/office/officeart/2005/8/layout/lProcess2"/>
    <dgm:cxn modelId="{3D07EA20-AA39-4045-A83D-AEB7D865FEDC}" type="presOf" srcId="{6CC0F279-AB7D-451D-B1EA-BEA811C1F01E}" destId="{FB4D548C-A036-4B10-B6AB-AF75D3219DDC}" srcOrd="0" destOrd="0" presId="urn:microsoft.com/office/officeart/2005/8/layout/lProcess2"/>
    <dgm:cxn modelId="{57C0E528-F180-44AB-BD4D-D385F0E2928C}" srcId="{DC59DE30-0CF2-46C5-9275-220ECCDCEFC5}" destId="{1C1805AE-50E1-4E18-8F8D-481BEE2799F7}" srcOrd="0" destOrd="0" parTransId="{E0F07073-415A-4100-ADDA-83C465CCF994}" sibTransId="{6B728907-91DB-4140-BB9A-AD59DD10F74D}"/>
    <dgm:cxn modelId="{E016B42B-EFA9-4968-95FC-35126634B429}" srcId="{66C5C9A3-1D13-47E4-8D2B-D9D0F9FDB18C}" destId="{6451AA76-FB50-4793-83DE-618308E4F089}" srcOrd="0" destOrd="0" parTransId="{3B33F9E7-3E4F-4BC5-9DDA-DB10A0AA1324}" sibTransId="{C20348A5-8F37-46F1-944E-A709A409E598}"/>
    <dgm:cxn modelId="{9D814040-6507-4659-AE99-65CD2171319D}" srcId="{DC59DE30-0CF2-46C5-9275-220ECCDCEFC5}" destId="{6CC0F279-AB7D-451D-B1EA-BEA811C1F01E}" srcOrd="2" destOrd="0" parTransId="{064D9D80-BB41-4998-8306-868E5360B443}" sibTransId="{6F9CA23F-BDAC-46A6-AD14-91C92EAF80AB}"/>
    <dgm:cxn modelId="{47E50667-BE40-4CCA-8014-A8029D486CFF}" type="presOf" srcId="{85EAAEA0-AFCD-47C0-BECE-66BC48D6FF67}" destId="{0C877B8E-5F0C-43C5-B25C-0D2C50E0C616}" srcOrd="0" destOrd="0" presId="urn:microsoft.com/office/officeart/2005/8/layout/lProcess2"/>
    <dgm:cxn modelId="{72F49A6C-F4D7-4AD0-9C32-FBBBBB09B346}" type="presOf" srcId="{1C1805AE-50E1-4E18-8F8D-481BEE2799F7}" destId="{E7A6683A-AD9D-4028-BE4B-303C5D19C3BD}" srcOrd="0" destOrd="0" presId="urn:microsoft.com/office/officeart/2005/8/layout/lProcess2"/>
    <dgm:cxn modelId="{CEB6FD4C-947F-47F6-9C00-C22D0DF6EAFA}" type="presOf" srcId="{6451AA76-FB50-4793-83DE-618308E4F089}" destId="{BBA5522C-2207-452E-8B7F-151F0029F3BD}" srcOrd="0" destOrd="0" presId="urn:microsoft.com/office/officeart/2005/8/layout/lProcess2"/>
    <dgm:cxn modelId="{1A922255-DFCC-4529-A010-E12F802DA28B}" type="presOf" srcId="{DC59DE30-0CF2-46C5-9275-220ECCDCEFC5}" destId="{A23F7EE7-81FD-4679-9E34-F1A90D0FDA2D}" srcOrd="0" destOrd="0" presId="urn:microsoft.com/office/officeart/2005/8/layout/lProcess2"/>
    <dgm:cxn modelId="{F9518698-F8C2-409A-84F5-2FC7BBEB8F19}" type="presOf" srcId="{DC59DE30-0CF2-46C5-9275-220ECCDCEFC5}" destId="{C0517650-F0E3-4A61-A612-6B0D421A0358}" srcOrd="1" destOrd="0" presId="urn:microsoft.com/office/officeart/2005/8/layout/lProcess2"/>
    <dgm:cxn modelId="{A4E610D2-1E29-4594-BCE7-2D8DE9DD0637}" srcId="{6451AA76-FB50-4793-83DE-618308E4F089}" destId="{026A93FB-A981-4025-B5B1-48FC28B72B8D}" srcOrd="0" destOrd="0" parTransId="{7496C64A-7CA0-4B61-AA59-F2DCD8859C15}" sibTransId="{7054D3CB-9E1A-4124-83A1-FE7232DBCB55}"/>
    <dgm:cxn modelId="{ED41AED8-CC2C-4623-B60F-083C34F844C0}" type="presOf" srcId="{026A93FB-A981-4025-B5B1-48FC28B72B8D}" destId="{3A2272E8-8799-4DD7-8B5B-813B5121ECF2}" srcOrd="0" destOrd="0" presId="urn:microsoft.com/office/officeart/2005/8/layout/lProcess2"/>
    <dgm:cxn modelId="{D90FE1DE-7004-4A3C-961C-F031B4910A54}" type="presOf" srcId="{234E41D7-8EB8-4888-90CD-F11AC05A4F2D}" destId="{F7C6AADB-14C2-4A16-9026-A7D78BFC7962}" srcOrd="0" destOrd="0" presId="urn:microsoft.com/office/officeart/2005/8/layout/lProcess2"/>
    <dgm:cxn modelId="{D3F30FEB-8082-414B-B101-ACDC1EF39DF6}" srcId="{66C5C9A3-1D13-47E4-8D2B-D9D0F9FDB18C}" destId="{DC59DE30-0CF2-46C5-9275-220ECCDCEFC5}" srcOrd="1" destOrd="0" parTransId="{7B0AA675-133C-4CCE-9056-3C6E764BF73C}" sibTransId="{BADCE1AC-FB01-43C2-9FFB-CA56A7B19DAE}"/>
    <dgm:cxn modelId="{801AB8B4-39A9-4D9D-888B-9F44C02D4682}" type="presParOf" srcId="{9D9E7A4C-7A4B-428D-AC6B-4260D3DA2891}" destId="{457B29EC-4969-4D25-B561-95A59485538D}" srcOrd="0" destOrd="0" presId="urn:microsoft.com/office/officeart/2005/8/layout/lProcess2"/>
    <dgm:cxn modelId="{7693B97B-C675-4C3A-87AD-5EEFAB0F1E9B}" type="presParOf" srcId="{457B29EC-4969-4D25-B561-95A59485538D}" destId="{BBA5522C-2207-452E-8B7F-151F0029F3BD}" srcOrd="0" destOrd="0" presId="urn:microsoft.com/office/officeart/2005/8/layout/lProcess2"/>
    <dgm:cxn modelId="{8F7FE9FF-E2C0-4F67-8111-72006C156564}" type="presParOf" srcId="{457B29EC-4969-4D25-B561-95A59485538D}" destId="{DFA5A715-C83A-48D7-A392-348CCDA9884C}" srcOrd="1" destOrd="0" presId="urn:microsoft.com/office/officeart/2005/8/layout/lProcess2"/>
    <dgm:cxn modelId="{EFFC216F-CDB0-4C35-A23D-E8F707B685A8}" type="presParOf" srcId="{457B29EC-4969-4D25-B561-95A59485538D}" destId="{3739767E-6FA1-4FAE-A8B0-F75604B25F3D}" srcOrd="2" destOrd="0" presId="urn:microsoft.com/office/officeart/2005/8/layout/lProcess2"/>
    <dgm:cxn modelId="{271F423E-CE34-4BB4-87F9-01913DA5661E}" type="presParOf" srcId="{3739767E-6FA1-4FAE-A8B0-F75604B25F3D}" destId="{6574BC87-A3BA-4D02-8D7B-3C8FBB08BA6B}" srcOrd="0" destOrd="0" presId="urn:microsoft.com/office/officeart/2005/8/layout/lProcess2"/>
    <dgm:cxn modelId="{CE04DDFE-9D82-42B2-8B1D-7C5D5ABDB2BB}" type="presParOf" srcId="{6574BC87-A3BA-4D02-8D7B-3C8FBB08BA6B}" destId="{3A2272E8-8799-4DD7-8B5B-813B5121ECF2}" srcOrd="0" destOrd="0" presId="urn:microsoft.com/office/officeart/2005/8/layout/lProcess2"/>
    <dgm:cxn modelId="{70117991-AA4D-4D93-8CB6-055D011E7A07}" type="presParOf" srcId="{6574BC87-A3BA-4D02-8D7B-3C8FBB08BA6B}" destId="{4C390D30-A43B-4ED0-B9A7-2EDE3A8A08A3}" srcOrd="1" destOrd="0" presId="urn:microsoft.com/office/officeart/2005/8/layout/lProcess2"/>
    <dgm:cxn modelId="{F9AF235C-CEB7-4AA3-BA2D-3E189D452FA3}" type="presParOf" srcId="{6574BC87-A3BA-4D02-8D7B-3C8FBB08BA6B}" destId="{0C877B8E-5F0C-43C5-B25C-0D2C50E0C616}" srcOrd="2" destOrd="0" presId="urn:microsoft.com/office/officeart/2005/8/layout/lProcess2"/>
    <dgm:cxn modelId="{D6DE3E19-671F-46C5-B62B-1EE77CD6CD05}" type="presParOf" srcId="{9D9E7A4C-7A4B-428D-AC6B-4260D3DA2891}" destId="{96F17842-F96B-42EC-A37D-4590CAFF9421}" srcOrd="1" destOrd="0" presId="urn:microsoft.com/office/officeart/2005/8/layout/lProcess2"/>
    <dgm:cxn modelId="{CF999C59-3734-4D3A-B1E3-0FC238B570A6}" type="presParOf" srcId="{9D9E7A4C-7A4B-428D-AC6B-4260D3DA2891}" destId="{32FCC0F0-3EA4-460B-8B64-76D4563BFEA0}" srcOrd="2" destOrd="0" presId="urn:microsoft.com/office/officeart/2005/8/layout/lProcess2"/>
    <dgm:cxn modelId="{71B8A67A-4849-4A71-AE0D-D4658B14B9BA}" type="presParOf" srcId="{32FCC0F0-3EA4-460B-8B64-76D4563BFEA0}" destId="{A23F7EE7-81FD-4679-9E34-F1A90D0FDA2D}" srcOrd="0" destOrd="0" presId="urn:microsoft.com/office/officeart/2005/8/layout/lProcess2"/>
    <dgm:cxn modelId="{2F1526C1-6C31-4016-A61C-A3F79E7BE3E8}" type="presParOf" srcId="{32FCC0F0-3EA4-460B-8B64-76D4563BFEA0}" destId="{C0517650-F0E3-4A61-A612-6B0D421A0358}" srcOrd="1" destOrd="0" presId="urn:microsoft.com/office/officeart/2005/8/layout/lProcess2"/>
    <dgm:cxn modelId="{E95DB8F3-B6B8-4509-A5E5-22488BD9BA54}" type="presParOf" srcId="{32FCC0F0-3EA4-460B-8B64-76D4563BFEA0}" destId="{ACDAD70F-ADC1-49F8-9922-AEFFF12A2D20}" srcOrd="2" destOrd="0" presId="urn:microsoft.com/office/officeart/2005/8/layout/lProcess2"/>
    <dgm:cxn modelId="{40ED83D0-D5EC-4213-8057-6CD292FB401C}" type="presParOf" srcId="{ACDAD70F-ADC1-49F8-9922-AEFFF12A2D20}" destId="{905CB268-5762-4534-82C2-643382ACA617}" srcOrd="0" destOrd="0" presId="urn:microsoft.com/office/officeart/2005/8/layout/lProcess2"/>
    <dgm:cxn modelId="{2CA37EAE-9070-4C96-9AA2-4DC19CE27446}" type="presParOf" srcId="{905CB268-5762-4534-82C2-643382ACA617}" destId="{E7A6683A-AD9D-4028-BE4B-303C5D19C3BD}" srcOrd="0" destOrd="0" presId="urn:microsoft.com/office/officeart/2005/8/layout/lProcess2"/>
    <dgm:cxn modelId="{CE7CD858-9A24-4D95-A88B-3780F88939F0}" type="presParOf" srcId="{905CB268-5762-4534-82C2-643382ACA617}" destId="{C3A19890-8F6E-4092-AC22-60EA4999BB21}" srcOrd="1" destOrd="0" presId="urn:microsoft.com/office/officeart/2005/8/layout/lProcess2"/>
    <dgm:cxn modelId="{803EC367-4B36-40CE-9E2E-F7493C8B00AB}" type="presParOf" srcId="{905CB268-5762-4534-82C2-643382ACA617}" destId="{F7C6AADB-14C2-4A16-9026-A7D78BFC7962}" srcOrd="2" destOrd="0" presId="urn:microsoft.com/office/officeart/2005/8/layout/lProcess2"/>
    <dgm:cxn modelId="{A6A677D9-3867-40FE-A161-D1732F80DEE5}" type="presParOf" srcId="{905CB268-5762-4534-82C2-643382ACA617}" destId="{56F0DD63-A7D8-4FB0-94C6-0F99BED7DCD3}" srcOrd="3" destOrd="0" presId="urn:microsoft.com/office/officeart/2005/8/layout/lProcess2"/>
    <dgm:cxn modelId="{9444D0F0-9A7D-4D99-AF28-B27CA354A54B}" type="presParOf" srcId="{905CB268-5762-4534-82C2-643382ACA617}" destId="{FB4D548C-A036-4B10-B6AB-AF75D3219DD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9B960-2E3E-45D5-8181-881B034AB45A}">
      <dsp:nvSpPr>
        <dsp:cNvPr id="0" name=""/>
        <dsp:cNvSpPr/>
      </dsp:nvSpPr>
      <dsp:spPr>
        <a:xfrm rot="5400000">
          <a:off x="1755734" y="1052965"/>
          <a:ext cx="1816935" cy="30233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F9493-FE76-49FE-B822-81BF00905020}">
      <dsp:nvSpPr>
        <dsp:cNvPr id="0" name=""/>
        <dsp:cNvSpPr/>
      </dsp:nvSpPr>
      <dsp:spPr>
        <a:xfrm>
          <a:off x="1452443" y="1956292"/>
          <a:ext cx="2729487" cy="239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(2015 ~ 2019)</a:t>
          </a:r>
        </a:p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한국전자통신연구원 </a:t>
          </a:r>
          <a:r>
            <a:rPr lang="en-US" altLang="ko-KR" sz="1600" kern="1200" dirty="0"/>
            <a:t>(ETRI)</a:t>
          </a:r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드론 응용 </a:t>
          </a:r>
          <a:r>
            <a:rPr lang="en-US" altLang="ko-KR" sz="1400" kern="1200" dirty="0"/>
            <a:t>SW </a:t>
          </a:r>
          <a:r>
            <a:rPr lang="ko-KR" altLang="en-US" sz="1400" kern="1200" dirty="0"/>
            <a:t>개발</a:t>
          </a:r>
        </a:p>
      </dsp:txBody>
      <dsp:txXfrm>
        <a:off x="1452443" y="1956292"/>
        <a:ext cx="2729487" cy="2392556"/>
      </dsp:txXfrm>
    </dsp:sp>
    <dsp:sp modelId="{C90D435D-ACF3-4002-AA14-8EE30FAF04E0}">
      <dsp:nvSpPr>
        <dsp:cNvPr id="0" name=""/>
        <dsp:cNvSpPr/>
      </dsp:nvSpPr>
      <dsp:spPr>
        <a:xfrm>
          <a:off x="3666933" y="830384"/>
          <a:ext cx="514997" cy="5149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215C4-E416-4694-9073-E494D0BCBC31}">
      <dsp:nvSpPr>
        <dsp:cNvPr id="0" name=""/>
        <dsp:cNvSpPr/>
      </dsp:nvSpPr>
      <dsp:spPr>
        <a:xfrm rot="5400000">
          <a:off x="5097161" y="226126"/>
          <a:ext cx="1816935" cy="30233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00AFF-FBD9-46F8-8E69-BBCB364D5F96}">
      <dsp:nvSpPr>
        <dsp:cNvPr id="0" name=""/>
        <dsp:cNvSpPr/>
      </dsp:nvSpPr>
      <dsp:spPr>
        <a:xfrm>
          <a:off x="4793869" y="1129453"/>
          <a:ext cx="2729487" cy="239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(2019 ~ 2024)</a:t>
          </a:r>
        </a:p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한국항공우주산업 </a:t>
          </a:r>
          <a:r>
            <a:rPr lang="en-US" altLang="ko-KR" sz="1600" kern="1200" dirty="0"/>
            <a:t>(KAI)</a:t>
          </a:r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비행운용프로그램 </a:t>
          </a:r>
          <a:r>
            <a:rPr lang="en-US" altLang="ko-KR" sz="1400" kern="1200" dirty="0"/>
            <a:t>(OFP)</a:t>
          </a:r>
          <a:br>
            <a:rPr lang="en-US" altLang="ko-KR" sz="1400" kern="1200" dirty="0"/>
          </a:br>
          <a:r>
            <a:rPr lang="ko-KR" altLang="en-US" sz="1400" kern="1200" dirty="0"/>
            <a:t> 시험환경 개발 및 </a:t>
          </a:r>
          <a:r>
            <a:rPr lang="ko-KR" altLang="en-US" sz="1400" kern="1200" dirty="0">
              <a:latin typeface="맑은 고딕" panose="02110004020202020204"/>
            </a:rPr>
            <a:t>운영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110004020202020204"/>
            </a:rPr>
            <a:t>비행시험</a:t>
          </a:r>
          <a:r>
            <a:rPr lang="ko-KR" altLang="en-US" sz="1400" kern="1200" dirty="0"/>
            <a:t> 데이터베이스 구축 및 </a:t>
          </a:r>
          <a:br>
            <a:rPr lang="en-GB" altLang="ko-KR" sz="1400" kern="1200" dirty="0"/>
          </a:br>
          <a:r>
            <a:rPr lang="ko-KR" altLang="en-US" sz="1400" kern="1200" dirty="0"/>
            <a:t>데이터 처리</a:t>
          </a:r>
          <a:endParaRPr lang="ko-KR" sz="1400" kern="1200" dirty="0"/>
        </a:p>
      </dsp:txBody>
      <dsp:txXfrm>
        <a:off x="4793869" y="1129453"/>
        <a:ext cx="2729487" cy="2392556"/>
      </dsp:txXfrm>
    </dsp:sp>
    <dsp:sp modelId="{2C5A3A54-F843-411F-9C19-1C396817BE86}">
      <dsp:nvSpPr>
        <dsp:cNvPr id="0" name=""/>
        <dsp:cNvSpPr/>
      </dsp:nvSpPr>
      <dsp:spPr>
        <a:xfrm>
          <a:off x="7008359" y="3544"/>
          <a:ext cx="514997" cy="5149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F1B09-1D95-4183-95AC-3BF7AD110610}">
      <dsp:nvSpPr>
        <dsp:cNvPr id="0" name=""/>
        <dsp:cNvSpPr/>
      </dsp:nvSpPr>
      <dsp:spPr>
        <a:xfrm rot="5400000">
          <a:off x="8438587" y="-600712"/>
          <a:ext cx="1816935" cy="30233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46597-CFD6-4AE3-9404-2CFBFF47C6CF}">
      <dsp:nvSpPr>
        <dsp:cNvPr id="0" name=""/>
        <dsp:cNvSpPr/>
      </dsp:nvSpPr>
      <dsp:spPr>
        <a:xfrm>
          <a:off x="8135295" y="302614"/>
          <a:ext cx="2729487" cy="239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(2024</a:t>
          </a:r>
          <a:r>
            <a:rPr lang="en-US" altLang="ko-KR" sz="1400" kern="1200" dirty="0">
              <a:latin typeface="Neue Haas Grotesk Text Pro"/>
            </a:rPr>
            <a:t> ~ </a:t>
          </a:r>
          <a:r>
            <a:rPr lang="ko-KR" altLang="en-US" sz="1400" kern="1200" dirty="0"/>
            <a:t>현재</a:t>
          </a:r>
          <a:r>
            <a:rPr lang="en-US" altLang="ko-KR" sz="1400" kern="1200" dirty="0"/>
            <a:t>)</a:t>
          </a:r>
          <a:endParaRPr lang="ko-KR" altLang="en-US" sz="1400" kern="1200" dirty="0">
            <a:latin typeface="맑은 고딕"/>
            <a:ea typeface="맑은 고딕"/>
          </a:endParaRPr>
        </a:p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f-ZA" altLang="ko-KR" sz="1400" kern="1200" dirty="0">
              <a:latin typeface="맑은 고딕"/>
              <a:ea typeface="맑은 고딕"/>
            </a:rPr>
            <a:t>로보틱스 및 프로그래밍 </a:t>
          </a:r>
          <a:br>
            <a:rPr lang="af-ZA" altLang="ko-KR" sz="1400" kern="1200" dirty="0">
              <a:latin typeface="맑은 고딕"/>
              <a:ea typeface="맑은 고딕"/>
            </a:rPr>
          </a:br>
          <a:r>
            <a:rPr lang="af-ZA" altLang="ko-KR" sz="1400" kern="1200" dirty="0">
              <a:latin typeface="맑은 고딕"/>
              <a:ea typeface="맑은 고딕"/>
            </a:rPr>
            <a:t>강의&amp; 프로젝트 진행 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>
              <a:latin typeface="Malgun Gothic"/>
              <a:ea typeface="Malgun Gothic"/>
            </a:rPr>
            <a:t>(2025)</a:t>
          </a:r>
          <a:r>
            <a:rPr lang="ko" altLang="en-US" sz="1100" kern="1200" dirty="0">
              <a:latin typeface="Malgun Gothic"/>
              <a:ea typeface="Malgun Gothic"/>
            </a:rPr>
            <a:t> 칼만 필터 이해와 실습</a:t>
          </a:r>
          <a:r>
            <a:rPr lang="en-US" altLang="ko-KR" sz="1100" kern="1200" dirty="0">
              <a:latin typeface="Malgun Gothic"/>
              <a:ea typeface="Malgun Gothic"/>
            </a:rPr>
            <a:t> (</a:t>
          </a:r>
          <a:r>
            <a:rPr lang="en-US" altLang="ko-KR" sz="1100" kern="1200" dirty="0">
              <a:latin typeface="Malgun Gothic"/>
              <a:ea typeface="Malgun Gothic"/>
              <a:hlinkClick xmlns:r="http://schemas.openxmlformats.org/officeDocument/2006/relationships" r:id="rId1"/>
            </a:rPr>
            <a:t>Youtube</a:t>
          </a:r>
          <a:r>
            <a:rPr lang="en-US" altLang="ko-KR" sz="1100" kern="1200" dirty="0">
              <a:latin typeface="Malgun Gothic"/>
              <a:ea typeface="Malgun Gothic"/>
            </a:rPr>
            <a:t>)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>
              <a:latin typeface="Malgun Gothic"/>
              <a:ea typeface="Malgun Gothic"/>
            </a:rPr>
            <a:t>(2024)</a:t>
          </a:r>
          <a:r>
            <a:rPr lang="ko" altLang="en-US" sz="1100" kern="1200" dirty="0">
              <a:latin typeface="Malgun Gothic"/>
              <a:ea typeface="Malgun Gothic"/>
            </a:rPr>
            <a:t> 소프트웨어 테스팅 입문</a:t>
          </a:r>
          <a:r>
            <a:rPr lang="en-US" altLang="ko-KR" sz="1100" kern="1200" dirty="0">
              <a:latin typeface="Malgun Gothic"/>
              <a:ea typeface="Malgun Gothic"/>
            </a:rPr>
            <a:t> (</a:t>
          </a:r>
          <a:r>
            <a:rPr lang="en-US" altLang="ko-KR" sz="1100" kern="1200" dirty="0">
              <a:latin typeface="Malgun Gothic"/>
              <a:ea typeface="Malgun Gothic"/>
              <a:hlinkClick xmlns:r="http://schemas.openxmlformats.org/officeDocument/2006/relationships" r:id="rId2"/>
            </a:rPr>
            <a:t>Inflearn</a:t>
          </a:r>
          <a:r>
            <a:rPr lang="en-US" altLang="ko-KR" sz="1100" kern="1200" dirty="0">
              <a:latin typeface="Malgun Gothic"/>
              <a:ea typeface="Malgun Gothic"/>
            </a:rPr>
            <a:t>)</a:t>
          </a:r>
          <a:endParaRPr lang="ko-KR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ko-KR" sz="1100" kern="1200" dirty="0" err="1">
              <a:hlinkClick xmlns:r="http://schemas.openxmlformats.org/officeDocument/2006/relationships" r:id="rId3"/>
            </a:rPr>
            <a:t>Github</a:t>
          </a:r>
          <a:endParaRPr lang="ko-KR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ko-KR" sz="1100" kern="1200" dirty="0">
              <a:hlinkClick xmlns:r="http://schemas.openxmlformats.org/officeDocument/2006/relationships" r:id="rId4"/>
            </a:rPr>
            <a:t>Blog</a:t>
          </a:r>
          <a:endParaRPr lang="ko-KR" sz="1100" kern="1200" dirty="0"/>
        </a:p>
      </dsp:txBody>
      <dsp:txXfrm>
        <a:off x="8135295" y="302614"/>
        <a:ext cx="2729487" cy="2392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5522C-2207-452E-8B7F-151F0029F3BD}">
      <dsp:nvSpPr>
        <dsp:cNvPr id="0" name=""/>
        <dsp:cNvSpPr/>
      </dsp:nvSpPr>
      <dsp:spPr>
        <a:xfrm>
          <a:off x="5382" y="0"/>
          <a:ext cx="5177391" cy="48877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 dirty="0">
              <a:latin typeface="Neue Haas Grotesk Text Pro"/>
            </a:rPr>
            <a:t>(머신러닝 &amp; 데이터 분석) </a:t>
          </a:r>
          <a:br>
            <a:rPr lang="en-GB" altLang="ko-KR" sz="3000" kern="1200" dirty="0">
              <a:latin typeface="Neue Haas Grotesk Text Pro"/>
            </a:rPr>
          </a:br>
          <a:r>
            <a:rPr lang="ko-KR" sz="3000" kern="1200" dirty="0">
              <a:latin typeface="Neue Haas Grotesk Text Pro"/>
            </a:rPr>
            <a:t>기본 개념 이해</a:t>
          </a:r>
          <a:endParaRPr lang="ko-KR" altLang="en-US" sz="3000" kern="1200" dirty="0"/>
        </a:p>
      </dsp:txBody>
      <dsp:txXfrm>
        <a:off x="5382" y="0"/>
        <a:ext cx="5177391" cy="1466314"/>
      </dsp:txXfrm>
    </dsp:sp>
    <dsp:sp modelId="{3A2272E8-8799-4DD7-8B5B-813B5121ECF2}">
      <dsp:nvSpPr>
        <dsp:cNvPr id="0" name=""/>
        <dsp:cNvSpPr/>
      </dsp:nvSpPr>
      <dsp:spPr>
        <a:xfrm>
          <a:off x="523121" y="1467746"/>
          <a:ext cx="4141913" cy="1473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머신러닝 기본 개념</a:t>
          </a:r>
          <a:endParaRPr lang="ko-KR" altLang="en-US" sz="2200" kern="1200" dirty="0"/>
        </a:p>
      </dsp:txBody>
      <dsp:txXfrm>
        <a:off x="566285" y="1510910"/>
        <a:ext cx="4055585" cy="1387384"/>
      </dsp:txXfrm>
    </dsp:sp>
    <dsp:sp modelId="{0C877B8E-5F0C-43C5-B25C-0D2C50E0C616}">
      <dsp:nvSpPr>
        <dsp:cNvPr id="0" name=""/>
        <dsp:cNvSpPr/>
      </dsp:nvSpPr>
      <dsp:spPr>
        <a:xfrm>
          <a:off x="523121" y="3168183"/>
          <a:ext cx="4141913" cy="1473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Scikit-learn 개요</a:t>
          </a:r>
          <a:endParaRPr lang="ko-KR" altLang="en-US" sz="2200" kern="1200" dirty="0"/>
        </a:p>
      </dsp:txBody>
      <dsp:txXfrm>
        <a:off x="566285" y="3211347"/>
        <a:ext cx="4055585" cy="1387384"/>
      </dsp:txXfrm>
    </dsp:sp>
    <dsp:sp modelId="{A23F7EE7-81FD-4679-9E34-F1A90D0FDA2D}">
      <dsp:nvSpPr>
        <dsp:cNvPr id="0" name=""/>
        <dsp:cNvSpPr/>
      </dsp:nvSpPr>
      <dsp:spPr>
        <a:xfrm>
          <a:off x="5571078" y="0"/>
          <a:ext cx="5177391" cy="48877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 dirty="0">
              <a:latin typeface="Neue Haas Grotesk Text Pro"/>
            </a:rPr>
            <a:t>Scikit-learn 활용</a:t>
          </a:r>
          <a:r>
            <a:rPr lang="en-GB" altLang="ko-KR" sz="3000" kern="1200" dirty="0">
              <a:latin typeface="Neue Haas Grotesk Text Pro"/>
            </a:rPr>
            <a:t> </a:t>
          </a:r>
          <a:r>
            <a:rPr lang="ko-KR" altLang="en-US" sz="3000" kern="1200" dirty="0">
              <a:latin typeface="Neue Haas Grotesk Text Pro"/>
            </a:rPr>
            <a:t>능력</a:t>
          </a:r>
          <a:r>
            <a:rPr lang="ko-KR" sz="3000" kern="1200" dirty="0">
              <a:latin typeface="Neue Haas Grotesk Text Pro"/>
            </a:rPr>
            <a:t> </a:t>
          </a:r>
          <a:br>
            <a:rPr lang="en-GB" altLang="ko-KR" sz="3000" kern="1200" dirty="0">
              <a:latin typeface="Neue Haas Grotesk Text Pro"/>
            </a:rPr>
          </a:br>
          <a:r>
            <a:rPr lang="ko-KR" sz="3000" kern="1200" dirty="0">
              <a:latin typeface="Neue Haas Grotesk Text Pro"/>
            </a:rPr>
            <a:t>(데이터 분석) 습득</a:t>
          </a:r>
          <a:endParaRPr lang="ko-KR" altLang="en-US" sz="3000" kern="1200" dirty="0"/>
        </a:p>
      </dsp:txBody>
      <dsp:txXfrm>
        <a:off x="5571078" y="0"/>
        <a:ext cx="5177391" cy="1466314"/>
      </dsp:txXfrm>
    </dsp:sp>
    <dsp:sp modelId="{E7A6683A-AD9D-4028-BE4B-303C5D19C3BD}">
      <dsp:nvSpPr>
        <dsp:cNvPr id="0" name=""/>
        <dsp:cNvSpPr/>
      </dsp:nvSpPr>
      <dsp:spPr>
        <a:xfrm>
          <a:off x="6088817" y="1466731"/>
          <a:ext cx="4141913" cy="960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Scikit-learn 첫 예제</a:t>
          </a:r>
          <a:endParaRPr lang="ko-KR" altLang="en-US" sz="2200" kern="1200" dirty="0"/>
        </a:p>
      </dsp:txBody>
      <dsp:txXfrm>
        <a:off x="6116941" y="1494855"/>
        <a:ext cx="4085665" cy="903992"/>
      </dsp:txXfrm>
    </dsp:sp>
    <dsp:sp modelId="{F7C6AADB-14C2-4A16-9026-A7D78BFC7962}">
      <dsp:nvSpPr>
        <dsp:cNvPr id="0" name=""/>
        <dsp:cNvSpPr/>
      </dsp:nvSpPr>
      <dsp:spPr>
        <a:xfrm>
          <a:off x="6088817" y="2574701"/>
          <a:ext cx="4141913" cy="960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분류/회귀/군집화 예제 실습</a:t>
          </a:r>
          <a:endParaRPr lang="ko-KR" altLang="en-US" sz="2200" kern="1200" dirty="0"/>
        </a:p>
      </dsp:txBody>
      <dsp:txXfrm>
        <a:off x="6116941" y="2602825"/>
        <a:ext cx="4085665" cy="903992"/>
      </dsp:txXfrm>
    </dsp:sp>
    <dsp:sp modelId="{FB4D548C-A036-4B10-B6AB-AF75D3219DDC}">
      <dsp:nvSpPr>
        <dsp:cNvPr id="0" name=""/>
        <dsp:cNvSpPr/>
      </dsp:nvSpPr>
      <dsp:spPr>
        <a:xfrm>
          <a:off x="6088817" y="3682670"/>
          <a:ext cx="4141913" cy="960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과제 </a:t>
          </a:r>
          <a:r>
            <a:rPr lang="ko-KR" altLang="en-US" sz="2200" kern="1200" dirty="0"/>
            <a:t>수행</a:t>
          </a:r>
          <a:r>
            <a:rPr lang="en-GB" altLang="ko-KR" sz="2200" kern="1200" dirty="0"/>
            <a:t> (</a:t>
          </a:r>
          <a:r>
            <a:rPr lang="ko-KR" altLang="en-US" sz="2200" kern="1200" dirty="0"/>
            <a:t>전원</a:t>
          </a:r>
          <a:r>
            <a:rPr lang="en-GB" altLang="ko-KR" sz="2200" kern="1200" dirty="0"/>
            <a:t>)</a:t>
          </a:r>
          <a:r>
            <a:rPr lang="ko-KR" sz="2200" kern="1200" dirty="0"/>
            <a:t> &amp; 발표 (희망자)</a:t>
          </a:r>
          <a:endParaRPr lang="ko-KR" altLang="en-US" sz="2200" kern="1200" dirty="0"/>
        </a:p>
      </dsp:txBody>
      <dsp:txXfrm>
        <a:off x="6116941" y="3710794"/>
        <a:ext cx="4085665" cy="903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21974-BC61-4A6C-9FC9-11F8D960956F}" type="datetimeFigureOut">
              <a:t>7/10/2025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50D25-9634-432C-AE4C-3028111D1BFA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61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오늘 </a:t>
            </a:r>
            <a:r>
              <a:rPr lang="en-GB" altLang="ko-KR" dirty="0"/>
              <a:t>&lt;Scikit-learn </a:t>
            </a:r>
            <a:r>
              <a:rPr lang="ko-KR" altLang="en-US" dirty="0"/>
              <a:t>기초 및 데이터 분석 입문</a:t>
            </a:r>
            <a:r>
              <a:rPr lang="en-GB" altLang="ko-KR" dirty="0"/>
              <a:t>&gt;</a:t>
            </a:r>
            <a:r>
              <a:rPr lang="ko-KR" altLang="en-US" dirty="0"/>
              <a:t>이라는 제목으로 강의를 진행하게 된 문수영입니다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이렇게 온라인으로 지식을 공유할 수 있는 기회를 주셔서 감사 드립니다 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F5C5-0C6C-4750-93E2-830E4F644024}" type="slidenum"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61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머신러닝 관련 자료를 접하다 보면 </a:t>
            </a:r>
            <a:endParaRPr lang="en-GB" altLang="ko-KR" dirty="0"/>
          </a:p>
          <a:p>
            <a:r>
              <a:rPr lang="ko-KR" altLang="en-US" dirty="0"/>
              <a:t>머신러닝 알고리즘</a:t>
            </a:r>
            <a:r>
              <a:rPr lang="en-GB" altLang="ko-KR" dirty="0"/>
              <a:t>, </a:t>
            </a:r>
            <a:r>
              <a:rPr lang="ko-KR" altLang="en-US" dirty="0"/>
              <a:t>머신러닝 모델이라는 용어가 </a:t>
            </a:r>
            <a:endParaRPr lang="en-GB" altLang="ko-KR" dirty="0"/>
          </a:p>
          <a:p>
            <a:r>
              <a:rPr lang="ko-KR" altLang="en-US" dirty="0"/>
              <a:t>혼용되는 경우가 많은데 </a:t>
            </a:r>
            <a:endParaRPr lang="en-GB" altLang="ko-KR" dirty="0"/>
          </a:p>
          <a:p>
            <a:r>
              <a:rPr lang="ko-KR" altLang="en-US" dirty="0"/>
              <a:t>이 두 용어는 서로 다른 의미입니다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쉽게 이야기하면 머신 러닝 모델은 좌측 그림에 보이는 것과 같이 입력으로부터 결과를 추론하는 객체이고</a:t>
            </a:r>
            <a:r>
              <a:rPr lang="en-GB" altLang="ko-KR" dirty="0"/>
              <a:t>,</a:t>
            </a:r>
          </a:p>
          <a:p>
            <a:endParaRPr lang="en-GB" altLang="ko-KR" dirty="0"/>
          </a:p>
          <a:p>
            <a:r>
              <a:rPr lang="ko-KR" altLang="en-US" dirty="0"/>
              <a:t>머신 러닝 알고리즘은 머신 러닝 모델을 생성하는 기법 </a:t>
            </a:r>
            <a:endParaRPr lang="en-GB" altLang="ko-KR" dirty="0"/>
          </a:p>
          <a:p>
            <a:r>
              <a:rPr lang="en-GB" altLang="ko-KR" dirty="0"/>
              <a:t>(</a:t>
            </a:r>
            <a:r>
              <a:rPr lang="ko-KR" altLang="en-US" dirty="0"/>
              <a:t>가능한 추론을 잘 하는 모델이 도출되도록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r>
              <a:rPr lang="ko-KR" altLang="en-US" dirty="0"/>
              <a:t>모델 입력</a:t>
            </a:r>
            <a:r>
              <a:rPr lang="en-GB" altLang="ko-KR" dirty="0"/>
              <a:t>: </a:t>
            </a:r>
            <a:r>
              <a:rPr lang="ko-KR" altLang="en-US" dirty="0"/>
              <a:t>고양이 사진</a:t>
            </a:r>
            <a:endParaRPr lang="en-GB" altLang="ko-KR" dirty="0"/>
          </a:p>
          <a:p>
            <a:r>
              <a:rPr lang="ko-KR" altLang="en-US" dirty="0"/>
              <a:t>모델 출력</a:t>
            </a:r>
            <a:r>
              <a:rPr lang="en-GB" altLang="ko-KR" dirty="0"/>
              <a:t>: ‘</a:t>
            </a:r>
            <a:r>
              <a:rPr lang="ko-KR" altLang="en-US" dirty="0"/>
              <a:t>이 사진은 고양이다</a:t>
            </a:r>
            <a:r>
              <a:rPr lang="en-GB" altLang="ko-KR" dirty="0"/>
              <a:t>‘</a:t>
            </a:r>
            <a:r>
              <a:rPr lang="ko-KR" altLang="en-US" dirty="0"/>
              <a:t>라는 추론 결과 </a:t>
            </a:r>
            <a:r>
              <a:rPr lang="en-GB" altLang="ko-K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11930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중요한 개념이 </a:t>
            </a:r>
            <a:r>
              <a:rPr lang="en-GB" altLang="ko-KR" dirty="0"/>
              <a:t>underfitting</a:t>
            </a:r>
            <a:r>
              <a:rPr lang="ko-KR" altLang="en-US" dirty="0"/>
              <a:t>과 </a:t>
            </a:r>
            <a:r>
              <a:rPr lang="en-GB" altLang="ko-KR" dirty="0"/>
              <a:t>overfitting</a:t>
            </a:r>
            <a:r>
              <a:rPr lang="ko-KR" altLang="en-US" dirty="0"/>
              <a:t>인데요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먼저 </a:t>
            </a:r>
            <a:r>
              <a:rPr lang="en-GB" altLang="ko-KR" dirty="0"/>
              <a:t>fitting</a:t>
            </a:r>
            <a:r>
              <a:rPr lang="ko-KR" altLang="en-US" dirty="0"/>
              <a:t>이란 용어는</a:t>
            </a:r>
            <a:r>
              <a:rPr lang="en-GB" altLang="ko-KR" dirty="0"/>
              <a:t> </a:t>
            </a:r>
            <a:r>
              <a:rPr lang="ko-KR" altLang="en-US" dirty="0"/>
              <a:t>모델의 학습 과정을 의미합니다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주어진 학습 데이터의 특성에 맞게 예측이 가능하도록 훈련하는 과정이죠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그러면 </a:t>
            </a:r>
            <a:r>
              <a:rPr lang="en-GB" altLang="ko-KR" dirty="0"/>
              <a:t>under fitting, overfitting</a:t>
            </a:r>
            <a:r>
              <a:rPr lang="ko-KR" altLang="en-US" dirty="0"/>
              <a:t>은 무엇일까요</a:t>
            </a:r>
            <a:r>
              <a:rPr lang="en-GB" altLang="ko-KR" dirty="0"/>
              <a:t>?</a:t>
            </a:r>
          </a:p>
          <a:p>
            <a:endParaRPr lang="en-GB" dirty="0"/>
          </a:p>
          <a:p>
            <a:r>
              <a:rPr lang="en-GB" dirty="0"/>
              <a:t>Under </a:t>
            </a:r>
            <a:r>
              <a:rPr lang="en-GB" dirty="0" err="1"/>
              <a:t>fittin</a:t>
            </a:r>
            <a:r>
              <a:rPr lang="ko-KR" altLang="en-US" dirty="0"/>
              <a:t>은 학습이 덜 된 것이고</a:t>
            </a:r>
            <a:r>
              <a:rPr lang="en-GB" altLang="ko-KR" dirty="0"/>
              <a:t>,</a:t>
            </a:r>
          </a:p>
          <a:p>
            <a:r>
              <a:rPr lang="en-GB" dirty="0"/>
              <a:t>Over </a:t>
            </a:r>
            <a:r>
              <a:rPr lang="en-GB" dirty="0" err="1"/>
              <a:t>fittin</a:t>
            </a:r>
            <a:r>
              <a:rPr lang="ko-KR" altLang="en-US" dirty="0"/>
              <a:t>은 학습이 지나치게 많이 된 것입니다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그림을 보시면 회귀 문제와 분류 문제에 대해 </a:t>
            </a:r>
            <a:endParaRPr lang="en-GB" altLang="ko-KR" dirty="0"/>
          </a:p>
          <a:p>
            <a:r>
              <a:rPr lang="en-GB" dirty="0"/>
              <a:t>Underfitting overfitting </a:t>
            </a:r>
            <a:r>
              <a:rPr lang="ko-KR" altLang="en-US" dirty="0"/>
              <a:t>모습을 보여 줍니다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아직 회귀는 배우지 않았으니 </a:t>
            </a:r>
            <a:endParaRPr lang="en-GB" altLang="ko-KR" dirty="0"/>
          </a:p>
          <a:p>
            <a:r>
              <a:rPr lang="ko-KR" altLang="en-US" dirty="0"/>
              <a:t>아래 있는 분류 문제 기준으로 설명하겠습니다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먼저 </a:t>
            </a:r>
            <a:r>
              <a:rPr lang="en-GB" altLang="ko-KR" dirty="0"/>
              <a:t>under fitting</a:t>
            </a:r>
            <a:r>
              <a:rPr lang="ko-KR" altLang="en-US" dirty="0"/>
              <a:t>을 보면 </a:t>
            </a:r>
            <a:r>
              <a:rPr lang="en-GB" altLang="ko-KR" dirty="0"/>
              <a:t>o </a:t>
            </a:r>
            <a:r>
              <a:rPr lang="ko-KR" altLang="en-US" dirty="0"/>
              <a:t>데이터와 </a:t>
            </a:r>
            <a:r>
              <a:rPr lang="en-GB" altLang="ko-KR" dirty="0"/>
              <a:t>x </a:t>
            </a:r>
            <a:r>
              <a:rPr lang="ko-KR" altLang="en-US" dirty="0"/>
              <a:t>데이터 간의 경계를 구분할 때 직선에 가깝게 구분했죠</a:t>
            </a:r>
            <a:r>
              <a:rPr lang="en-GB" altLang="ko-KR" dirty="0"/>
              <a:t>?</a:t>
            </a:r>
          </a:p>
          <a:p>
            <a:endParaRPr lang="en-GB" dirty="0"/>
          </a:p>
          <a:p>
            <a:r>
              <a:rPr lang="ko-KR" altLang="en-US" dirty="0"/>
              <a:t>그런데 실제로는 </a:t>
            </a:r>
            <a:r>
              <a:rPr lang="en-GB" altLang="ko-KR" dirty="0"/>
              <a:t>O </a:t>
            </a:r>
            <a:r>
              <a:rPr lang="ko-KR" altLang="en-US" dirty="0"/>
              <a:t>데이터와 </a:t>
            </a:r>
            <a:r>
              <a:rPr lang="en-GB" altLang="ko-KR" dirty="0"/>
              <a:t>X</a:t>
            </a:r>
            <a:r>
              <a:rPr lang="ko-KR" altLang="en-US" dirty="0"/>
              <a:t>데이터 간의 경계가 </a:t>
            </a:r>
            <a:endParaRPr lang="en-GB" altLang="ko-KR" dirty="0"/>
          </a:p>
          <a:p>
            <a:r>
              <a:rPr lang="ko-KR" altLang="en-US" dirty="0"/>
              <a:t>곡선입니다 그러니 구분선이 너무 단순하게 그어진 것이죠</a:t>
            </a:r>
            <a:r>
              <a:rPr lang="en-GB" altLang="ko-KR" dirty="0"/>
              <a:t> </a:t>
            </a:r>
            <a:r>
              <a:rPr lang="ko-KR" altLang="en-US" dirty="0"/>
              <a:t>그래서 잘못 분류되는 경우가 많이 발생하구요</a:t>
            </a:r>
            <a:endParaRPr lang="en-GB" altLang="ko-KR" dirty="0"/>
          </a:p>
          <a:p>
            <a:r>
              <a:rPr lang="ko-KR" altLang="en-US" dirty="0"/>
              <a:t>이것이 과소 적합 </a:t>
            </a:r>
            <a:r>
              <a:rPr lang="en-GB" altLang="ko-KR" dirty="0"/>
              <a:t>(underfitting)</a:t>
            </a:r>
            <a:r>
              <a:rPr lang="ko-KR" altLang="en-US" dirty="0"/>
              <a:t>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오른쪽에 과대 적합을 보면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구분선이 너무 복잡한 것을 보여주고 있습니다</a:t>
            </a:r>
            <a:endParaRPr lang="en-GB" altLang="ko-KR" dirty="0"/>
          </a:p>
          <a:p>
            <a:r>
              <a:rPr lang="ko-KR" altLang="en-US" dirty="0"/>
              <a:t>이렇게 학습 데이터에 지나치게 맞춘 모델은 </a:t>
            </a:r>
            <a:endParaRPr lang="en-GB" altLang="ko-KR" dirty="0"/>
          </a:p>
          <a:p>
            <a:r>
              <a:rPr lang="ko-KR" altLang="en-US" dirty="0"/>
              <a:t>새로운 데이터가 입력됐을 때 오히려 예측 성능이 떨어집니다 이것을 과대 적합이라고 합니다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937935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머신 러닝을 사용해서 데이터 분석을 하는 이유</a:t>
            </a:r>
            <a:r>
              <a:rPr lang="en-GB" altLang="ko-KR" dirty="0"/>
              <a:t>?</a:t>
            </a:r>
          </a:p>
          <a:p>
            <a:endParaRPr lang="en-GB" dirty="0"/>
          </a:p>
          <a:p>
            <a:r>
              <a:rPr lang="en-GB" dirty="0"/>
              <a:t>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10656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유형에 대해 잠깐 리뷰하겠습니다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지도 학습과 비지도 학습</a:t>
            </a:r>
            <a:r>
              <a:rPr lang="en-GB" altLang="ko-KR" dirty="0"/>
              <a:t>, </a:t>
            </a:r>
            <a:r>
              <a:rPr lang="ko-KR" altLang="en-US" dirty="0"/>
              <a:t>강화 학습은  </a:t>
            </a:r>
            <a:endParaRPr lang="en-GB" altLang="ko-KR" dirty="0"/>
          </a:p>
          <a:p>
            <a:r>
              <a:rPr lang="ko-KR" altLang="en-US" dirty="0"/>
              <a:t>사용하는 학습 데이터</a:t>
            </a:r>
            <a:r>
              <a:rPr lang="en-GB" altLang="ko-KR" dirty="0"/>
              <a:t>, </a:t>
            </a:r>
            <a:r>
              <a:rPr lang="ko-KR" altLang="en-US" dirty="0"/>
              <a:t>문제 유형</a:t>
            </a:r>
            <a:r>
              <a:rPr lang="en-GB" altLang="ko-KR" dirty="0"/>
              <a:t>, </a:t>
            </a:r>
            <a:r>
              <a:rPr lang="ko-KR" altLang="en-US" dirty="0"/>
              <a:t>목표가 각기 다릅니다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지도 학습은 학습 데이터로 입력과 레이블을 함께 사용하고</a:t>
            </a:r>
            <a:r>
              <a:rPr lang="en-GB" altLang="ko-KR" dirty="0"/>
              <a:t>, </a:t>
            </a:r>
            <a:r>
              <a:rPr lang="ko-KR" altLang="en-US" dirty="0"/>
              <a:t>주로 분류 문제 </a:t>
            </a:r>
            <a:r>
              <a:rPr lang="en-GB" altLang="ko-KR" dirty="0"/>
              <a:t>(classification), </a:t>
            </a:r>
            <a:r>
              <a:rPr lang="ko-KR" altLang="en-US" dirty="0"/>
              <a:t>회귀 문제 </a:t>
            </a:r>
            <a:r>
              <a:rPr lang="en-GB" altLang="ko-KR" dirty="0"/>
              <a:t>(regression)</a:t>
            </a:r>
            <a:r>
              <a:rPr lang="ko-KR" altLang="en-US" dirty="0"/>
              <a:t>와 같이 레이블 또는 수치 데이터를 예측하는 문제에 사용됩니다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 비지도 학습은 레이블이 없는 </a:t>
            </a:r>
            <a:r>
              <a:rPr lang="en-GB" altLang="ko-KR" dirty="0"/>
              <a:t>(</a:t>
            </a:r>
            <a:r>
              <a:rPr lang="ko-KR" altLang="en-US" dirty="0"/>
              <a:t>즉 정답이 없는</a:t>
            </a:r>
            <a:r>
              <a:rPr lang="en-GB" altLang="ko-KR" dirty="0"/>
              <a:t>) </a:t>
            </a:r>
            <a:r>
              <a:rPr lang="ko-KR" altLang="en-US" dirty="0"/>
              <a:t>데이터를 학습에 사용하고 데이터 군집화 </a:t>
            </a:r>
            <a:r>
              <a:rPr lang="en-GB" altLang="ko-KR" dirty="0"/>
              <a:t>(clustering), </a:t>
            </a:r>
            <a:r>
              <a:rPr lang="ko-KR" altLang="en-US" dirty="0"/>
              <a:t>데이터 차원 감소 </a:t>
            </a:r>
            <a:r>
              <a:rPr lang="en-GB" altLang="ko-KR" dirty="0"/>
              <a:t>(Dim. Reduction), </a:t>
            </a:r>
            <a:r>
              <a:rPr lang="ko-KR" altLang="en-US" dirty="0"/>
              <a:t>이상 데이터 탐지와 같이 </a:t>
            </a:r>
            <a:br>
              <a:rPr lang="en-GB" altLang="ko-KR" dirty="0"/>
            </a:br>
            <a:r>
              <a:rPr lang="ko-KR" altLang="en-US" dirty="0"/>
              <a:t>데이터에 숨겨진 패턴이나 구조를 발견하기 위해 주로 사용됩니다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강화 학습은 입력 데이터와 출력에 대한 피드백을 학습 데이터로 사용하고 주변 환경과 상호작용하면서 연속적으로 의사결정을 하는데 사용됩니다 </a:t>
            </a:r>
            <a:br>
              <a:rPr lang="en-GB" altLang="ko-KR" dirty="0"/>
            </a:br>
            <a:r>
              <a:rPr lang="en-GB" altLang="ko-KR" dirty="0"/>
              <a:t>(ex. 1</a:t>
            </a:r>
            <a:r>
              <a:rPr lang="ko-KR" altLang="en-US" dirty="0"/>
              <a:t>대</a:t>
            </a:r>
            <a:r>
              <a:rPr lang="en-GB" altLang="ko-KR" dirty="0"/>
              <a:t>1 </a:t>
            </a:r>
            <a:r>
              <a:rPr lang="ko-KR" altLang="en-US" dirty="0"/>
              <a:t>대결 게임</a:t>
            </a:r>
            <a:r>
              <a:rPr lang="en-GB" altLang="ko-KR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14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2093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</a:t>
            </a:r>
            <a:r>
              <a:rPr lang="en-GB" altLang="ko-KR" dirty="0"/>
              <a:t>(</a:t>
            </a:r>
            <a:r>
              <a:rPr lang="en-GB" dirty="0"/>
              <a:t>Classification) </a:t>
            </a:r>
            <a:r>
              <a:rPr lang="ko-KR" altLang="en-US" dirty="0"/>
              <a:t>문제는 입력 데이터가 어느 카테고리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class</a:t>
            </a:r>
            <a:r>
              <a:rPr lang="ko-KR" altLang="en-US" dirty="0"/>
              <a:t>에 속하는지를 예측하는 문제입니다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머신러닝 기반 분류 모델을 학습시키기 위해서는 </a:t>
            </a:r>
            <a:endParaRPr lang="en-GB" altLang="ko-KR" dirty="0"/>
          </a:p>
          <a:p>
            <a:r>
              <a:rPr lang="ko-KR" altLang="en-US" dirty="0"/>
              <a:t>입력 데이터와 레이블이 같이 제공되어야 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예를 들면 스팸메일 탐지를 위한 모델을 학습시키려면 이메일 데이터와 해당 이메일이 스팸메일인지</a:t>
            </a:r>
            <a:r>
              <a:rPr lang="en-GB" altLang="ko-KR" dirty="0"/>
              <a:t>, </a:t>
            </a:r>
            <a:r>
              <a:rPr lang="ko-KR" altLang="en-US" dirty="0"/>
              <a:t>정상메일인지를 나타내는 레이블을 같이 제공해야 모델이 </a:t>
            </a:r>
            <a:endParaRPr lang="en-GB" altLang="ko-KR" dirty="0"/>
          </a:p>
          <a:p>
            <a:r>
              <a:rPr lang="ko-KR" altLang="en-US" dirty="0"/>
              <a:t>학습을 할 수 있습니다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또 다른 분류 문제들 </a:t>
            </a:r>
            <a:r>
              <a:rPr lang="en-GB" altLang="ko-KR" dirty="0"/>
              <a:t>(</a:t>
            </a:r>
            <a:r>
              <a:rPr lang="ko-KR" altLang="en-US" dirty="0"/>
              <a:t>숫자 이미지로부터 숫자 인식</a:t>
            </a:r>
            <a:r>
              <a:rPr lang="en-GB" altLang="ko-KR" dirty="0"/>
              <a:t>, </a:t>
            </a:r>
            <a:r>
              <a:rPr lang="ko-KR" altLang="en-US" dirty="0"/>
              <a:t>병원에서 환자 증상에 대해 질병 유무를 판단할 때도 </a:t>
            </a:r>
            <a:endParaRPr lang="en-GB" altLang="ko-KR" dirty="0"/>
          </a:p>
          <a:p>
            <a:r>
              <a:rPr lang="ko-KR" altLang="en-US" dirty="0"/>
              <a:t>학습을 위한 입력과 레이블이 모두 필요합니다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이번 수업에서 사용되는 데이터셋은 모두 레이블이 제공되는 데이터셋이지만 만약 새로운 데이터셋을 만들어 사용한다면 이러한 레이블을 붙이는 작업</a:t>
            </a:r>
            <a:r>
              <a:rPr lang="en-GB" altLang="ko-KR" dirty="0"/>
              <a:t>, </a:t>
            </a:r>
            <a:r>
              <a:rPr lang="ko-KR" altLang="en-US" dirty="0"/>
              <a:t>즉 라벨링 작업이 필요합니다</a:t>
            </a:r>
            <a:endParaRPr lang="en-GB" altLang="ko-KR" dirty="0"/>
          </a:p>
          <a:p>
            <a:r>
              <a:rPr lang="ko-KR" altLang="en-US" dirty="0"/>
              <a:t> 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0346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GB" dirty="0"/>
              <a:t>Classifiers </a:t>
            </a:r>
            <a:r>
              <a:rPr lang="ko-KR" altLang="en-US" dirty="0"/>
              <a:t>모델에 대해 살펴보겠습니다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먼저 </a:t>
            </a:r>
            <a:r>
              <a:rPr lang="en-GB" altLang="ko-KR" dirty="0"/>
              <a:t>support vector classifier</a:t>
            </a:r>
            <a:r>
              <a:rPr lang="ko-KR" altLang="en-US" dirty="0"/>
              <a:t>는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지도 학습 기법인 </a:t>
            </a:r>
            <a:r>
              <a:rPr lang="en-GB" altLang="ko-KR" dirty="0"/>
              <a:t>support vector machine </a:t>
            </a:r>
            <a:r>
              <a:rPr lang="ko-KR" altLang="en-US" dirty="0"/>
              <a:t>알고리즘을 이용하여 학습된 모델을 의미합니다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SVM </a:t>
            </a:r>
            <a:r>
              <a:rPr lang="ko-KR" altLang="en-US" dirty="0"/>
              <a:t>알고리즘의 기본 아이디어</a:t>
            </a:r>
            <a:r>
              <a:rPr lang="en-GB" altLang="ko-KR" dirty="0"/>
              <a:t>:</a:t>
            </a:r>
          </a:p>
          <a:p>
            <a:endParaRPr lang="en-GB" altLang="ko-KR" dirty="0"/>
          </a:p>
          <a:p>
            <a:r>
              <a:rPr lang="ko-KR" altLang="en-US" dirty="0"/>
              <a:t>데이터셋을 서로 다른 클래스로 분류할 때 </a:t>
            </a:r>
            <a:endParaRPr lang="en-GB" altLang="ko-KR" dirty="0"/>
          </a:p>
          <a:p>
            <a:r>
              <a:rPr lang="ko-KR" altLang="en-US" dirty="0"/>
              <a:t>가상의 구분선을 그리게 되는데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 구분선이 인접한 샘플들과 가능한 멀리 위치하도록 분류하는 방식입니다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아래 그림을 보시면 클래스 간의 경계가 선형적인 경우와 비선형적인 경우 모두 분류가 가능한 것을 볼 수 있습니다 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SVM</a:t>
            </a:r>
            <a:r>
              <a:rPr lang="ko-KR" altLang="en-US" dirty="0"/>
              <a:t>의 가장 큰 특징은 다차원 데이터 분류에 유리하다는 점입니다</a:t>
            </a:r>
            <a:r>
              <a:rPr lang="en-GB" altLang="ko-KR" dirty="0"/>
              <a:t> </a:t>
            </a:r>
            <a:r>
              <a:rPr lang="ko-KR" altLang="en-US" dirty="0"/>
              <a:t>즉 샘플 데이터를 구성하는 특성 </a:t>
            </a:r>
            <a:r>
              <a:rPr lang="en-GB" altLang="ko-KR" dirty="0"/>
              <a:t>(FEATURE) </a:t>
            </a:r>
            <a:r>
              <a:rPr lang="ko-KR" altLang="en-US" dirty="0"/>
              <a:t>개수가 많을 때도 효과적인 분류가 가능합니다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또 앞서 말씀 드렸듯이 클래스 간 경계가 비선형적인 경우에도 분류가 가능하고 학습 데이터에 지나치게 특화된 학습</a:t>
            </a:r>
            <a:r>
              <a:rPr lang="en-GB" altLang="ko-KR" dirty="0"/>
              <a:t>, </a:t>
            </a:r>
            <a:r>
              <a:rPr lang="ko-KR" altLang="en-US" dirty="0"/>
              <a:t>즉 과적합이 이루어지는 것을 방지합니다</a:t>
            </a:r>
            <a:endParaRPr lang="en-GB" altLang="ko-KR" dirty="0"/>
          </a:p>
          <a:p>
            <a:r>
              <a:rPr lang="ko-KR" altLang="en-US" dirty="0"/>
              <a:t>새로운 데이터가 입력되었을 때 일반적으로 정확한 예측값을 출력한다는 의미입니다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SVM</a:t>
            </a:r>
            <a:r>
              <a:rPr lang="ko-KR" altLang="en-US" dirty="0"/>
              <a:t>의 주요 파라미터 중 </a:t>
            </a:r>
            <a:r>
              <a:rPr lang="en-GB" altLang="ko-KR" dirty="0"/>
              <a:t>c</a:t>
            </a:r>
            <a:r>
              <a:rPr lang="ko-KR" altLang="en-US" dirty="0"/>
              <a:t>는 오분류에 대한 페널티를 결정합니다 즉 이 값이 클 수록 학습 데이터에 맞게 세밀한 분류를 하게 됩니다 하지만 이 값이 너무 커지면 과적합이 되어 새로운 데이터에 대한 예측을 잘 못 할 수 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Kernel </a:t>
            </a:r>
            <a:r>
              <a:rPr lang="ko-KR" altLang="en-US" dirty="0"/>
              <a:t>은 데이터를 선형적 또는 비선형적으로 나눌 지 결정하는 파라미터입니다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</a:t>
            </a:r>
            <a:r>
              <a:rPr lang="en-GB" altLang="ko-KR" dirty="0"/>
              <a:t>gamma</a:t>
            </a:r>
            <a:r>
              <a:rPr lang="ko-KR" altLang="en-US" dirty="0"/>
              <a:t>는 구분선을 그릴 때 얼마나 가까이 있는 데이터를 고려할 지 결정하는 파라미터입니다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56420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K-nearest </a:t>
            </a:r>
            <a:r>
              <a:rPr lang="en-GB" dirty="0" err="1"/>
              <a:t>neighbors</a:t>
            </a:r>
            <a:r>
              <a:rPr lang="en-GB" dirty="0"/>
              <a:t> classifier </a:t>
            </a:r>
            <a:r>
              <a:rPr lang="ko-KR" altLang="en-US" dirty="0"/>
              <a:t>역시</a:t>
            </a:r>
            <a:endParaRPr lang="en-GB" altLang="ko-KR" dirty="0"/>
          </a:p>
          <a:p>
            <a:r>
              <a:rPr lang="ko-KR" altLang="en-US" dirty="0"/>
              <a:t>분류 문제에 사용 가능한 대표적인 모델입니다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 </a:t>
            </a:r>
            <a:r>
              <a:rPr lang="en-GB" altLang="ko-KR" dirty="0" err="1"/>
              <a:t>Knn</a:t>
            </a:r>
            <a:r>
              <a:rPr lang="en-GB" altLang="ko-KR" dirty="0"/>
              <a:t> classifier </a:t>
            </a:r>
            <a:r>
              <a:rPr lang="ko-KR" altLang="en-US" dirty="0"/>
              <a:t>의 기본 아이디어는 각 샘플의 </a:t>
            </a:r>
            <a:r>
              <a:rPr lang="en-GB" altLang="ko-KR" dirty="0"/>
              <a:t>class</a:t>
            </a:r>
            <a:r>
              <a:rPr lang="ko-KR" altLang="en-US" dirty="0"/>
              <a:t>를 예측할 때 자기와 가까운 이웃 샘플들의 </a:t>
            </a:r>
            <a:r>
              <a:rPr lang="en-GB" altLang="ko-KR" dirty="0"/>
              <a:t>class</a:t>
            </a:r>
            <a:r>
              <a:rPr lang="ko-KR" altLang="en-US" dirty="0"/>
              <a:t>를 고려해서 결정한다는 겁니다 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내 주위에 샘플들이 모두 </a:t>
            </a:r>
            <a:r>
              <a:rPr lang="en-GB" altLang="ko-KR" dirty="0"/>
              <a:t>1</a:t>
            </a:r>
            <a:r>
              <a:rPr lang="ko-KR" altLang="en-US" dirty="0"/>
              <a:t>번 </a:t>
            </a:r>
            <a:r>
              <a:rPr lang="en-GB" altLang="ko-KR" dirty="0"/>
              <a:t>class</a:t>
            </a:r>
            <a:r>
              <a:rPr lang="ko-KR" altLang="en-US" dirty="0"/>
              <a:t>이면 나도 </a:t>
            </a:r>
            <a:r>
              <a:rPr lang="en-GB" altLang="ko-KR" dirty="0"/>
              <a:t>1</a:t>
            </a:r>
            <a:r>
              <a:rPr lang="ko-KR" altLang="en-US" dirty="0"/>
              <a:t>번 </a:t>
            </a:r>
            <a:r>
              <a:rPr lang="en-GB" altLang="ko-KR" dirty="0"/>
              <a:t>class</a:t>
            </a:r>
            <a:r>
              <a:rPr lang="ko-KR" altLang="en-US" dirty="0"/>
              <a:t>로 분류하는 방식이죠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이처럼 직관적이고 구현이 간단하다는 것은 </a:t>
            </a:r>
            <a:r>
              <a:rPr lang="en-GB" altLang="ko-KR" dirty="0" err="1"/>
              <a:t>knn</a:t>
            </a:r>
            <a:r>
              <a:rPr lang="ko-KR" altLang="en-US" dirty="0"/>
              <a:t>의 큰 장점입니다 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그림은 유명한 데이터셋인 </a:t>
            </a:r>
            <a:r>
              <a:rPr lang="en-GB" altLang="ko-KR" dirty="0"/>
              <a:t>iris dataset</a:t>
            </a:r>
            <a:r>
              <a:rPr lang="ko-KR" altLang="en-US" dirty="0"/>
              <a:t>을 분류한 모습을 보여 줍니다 </a:t>
            </a:r>
            <a:endParaRPr lang="en-GB" altLang="ko-KR" dirty="0"/>
          </a:p>
          <a:p>
            <a:r>
              <a:rPr lang="ko-KR" altLang="en-US" dirty="0"/>
              <a:t>여기서는 </a:t>
            </a:r>
            <a:r>
              <a:rPr lang="en-GB" altLang="ko-KR" dirty="0"/>
              <a:t>class </a:t>
            </a:r>
            <a:r>
              <a:rPr lang="ko-KR" altLang="en-US" dirty="0"/>
              <a:t>갯수가 </a:t>
            </a:r>
            <a:r>
              <a:rPr lang="en-GB" altLang="ko-KR" dirty="0"/>
              <a:t>3</a:t>
            </a:r>
            <a:r>
              <a:rPr lang="ko-KR" altLang="en-US" dirty="0"/>
              <a:t>개이고 이를 </a:t>
            </a:r>
            <a:r>
              <a:rPr lang="en-GB" altLang="ko-KR" dirty="0" err="1"/>
              <a:t>knn</a:t>
            </a:r>
            <a:r>
              <a:rPr lang="ko-KR" altLang="en-US" dirty="0"/>
              <a:t>을 이용했을 때 분류한 모습입니다 각 원의 색깔이 실제 </a:t>
            </a:r>
            <a:r>
              <a:rPr lang="en-GB" altLang="ko-KR" dirty="0"/>
              <a:t>class, </a:t>
            </a:r>
          </a:p>
          <a:p>
            <a:r>
              <a:rPr lang="ko-KR" altLang="en-US" dirty="0"/>
              <a:t>각 영역의 배경 색이 모델에 의해 분류된 </a:t>
            </a:r>
            <a:r>
              <a:rPr lang="en-GB" altLang="ko-KR" dirty="0"/>
              <a:t>class</a:t>
            </a:r>
            <a:r>
              <a:rPr lang="ko-KR" altLang="en-US" dirty="0"/>
              <a:t>이죠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 때 </a:t>
            </a:r>
            <a:r>
              <a:rPr lang="en-GB" altLang="ko-KR" dirty="0"/>
              <a:t>k</a:t>
            </a:r>
            <a:r>
              <a:rPr lang="ko-KR" altLang="en-US" dirty="0"/>
              <a:t>는 인접한 샘플 갯수를 의미합니다</a:t>
            </a:r>
            <a:endParaRPr lang="en-GB" altLang="ko-KR" dirty="0"/>
          </a:p>
          <a:p>
            <a:r>
              <a:rPr lang="ko-KR" altLang="en-US" dirty="0"/>
              <a:t>이 값이 클 수록 예측 결과는 전체 데이터셋의 평균에 가까워 지고 일반화되죠</a:t>
            </a:r>
            <a:r>
              <a:rPr lang="en-GB" altLang="ko-KR" dirty="0"/>
              <a:t>. </a:t>
            </a:r>
            <a:r>
              <a:rPr lang="ko-KR" altLang="en-US" dirty="0"/>
              <a:t>반대로 </a:t>
            </a:r>
            <a:r>
              <a:rPr lang="en-GB" altLang="ko-KR" dirty="0"/>
              <a:t>k</a:t>
            </a:r>
            <a:r>
              <a:rPr lang="ko-KR" altLang="en-US" dirty="0"/>
              <a:t>가  작을 수록 좀더 클래스 간 구분선이 더 세밀해 집니다 하지만 동시에 </a:t>
            </a:r>
            <a:r>
              <a:rPr lang="en-GB" altLang="ko-KR" dirty="0"/>
              <a:t>k</a:t>
            </a:r>
            <a:r>
              <a:rPr lang="ko-KR" altLang="en-US" dirty="0"/>
              <a:t>가 너무 작으면 과대적합이 될 가능성도 커지게 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또 </a:t>
            </a:r>
            <a:r>
              <a:rPr lang="en-GB" altLang="ko-KR" dirty="0"/>
              <a:t>weigh</a:t>
            </a:r>
            <a:r>
              <a:rPr lang="ko-KR" altLang="en-US" dirty="0"/>
              <a:t>는 거리에 따른 가중치를 둘 지를 결정하는 파라미터인데요</a:t>
            </a:r>
            <a:r>
              <a:rPr lang="en-GB" altLang="ko-KR" dirty="0"/>
              <a:t>,</a:t>
            </a:r>
          </a:p>
          <a:p>
            <a:endParaRPr lang="en-GB" dirty="0"/>
          </a:p>
          <a:p>
            <a:r>
              <a:rPr lang="en-GB" dirty="0"/>
              <a:t>Uniform</a:t>
            </a:r>
            <a:r>
              <a:rPr lang="ko-KR" altLang="en-US" dirty="0"/>
              <a:t>으로 설정할 경우</a:t>
            </a:r>
            <a:r>
              <a:rPr lang="en-GB" altLang="ko-KR" dirty="0"/>
              <a:t>: k </a:t>
            </a:r>
            <a:r>
              <a:rPr lang="ko-KR" altLang="en-US" dirty="0"/>
              <a:t>개 샘플 사이에 가중치가 없고</a:t>
            </a:r>
            <a:endParaRPr lang="en-GB" altLang="ko-KR" dirty="0"/>
          </a:p>
          <a:p>
            <a:endParaRPr lang="en-GB" dirty="0"/>
          </a:p>
          <a:p>
            <a:r>
              <a:rPr lang="en-GB" dirty="0"/>
              <a:t>Distance </a:t>
            </a:r>
            <a:r>
              <a:rPr lang="ko-KR" altLang="en-US" dirty="0"/>
              <a:t>로 설정할 경우</a:t>
            </a:r>
            <a:r>
              <a:rPr lang="en-GB" altLang="ko-KR" dirty="0"/>
              <a:t>: </a:t>
            </a:r>
            <a:r>
              <a:rPr lang="ko-KR" altLang="en-US" dirty="0"/>
              <a:t>더 가까운 이웃 데이터에 더 높은 가중치를 두게 됩니다 그래서 더 세밀한 구분이 가능해 집니다 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그림과 오른족 그림을 비교하면 동일한 데이터가 </a:t>
            </a:r>
            <a:r>
              <a:rPr lang="en-GB" altLang="ko-KR" dirty="0"/>
              <a:t>uniform </a:t>
            </a:r>
            <a:r>
              <a:rPr lang="ko-KR" altLang="en-US" dirty="0"/>
              <a:t>방식에서는 노락색 클래스 </a:t>
            </a:r>
            <a:r>
              <a:rPr lang="en-GB" altLang="ko-KR" dirty="0"/>
              <a:t>(virginica)</a:t>
            </a:r>
            <a:r>
              <a:rPr lang="ko-KR" altLang="en-US" dirty="0"/>
              <a:t>로 분류된 반면</a:t>
            </a:r>
            <a:r>
              <a:rPr lang="en-GB" altLang="ko-KR" dirty="0"/>
              <a:t>, distance </a:t>
            </a:r>
            <a:r>
              <a:rPr lang="ko-KR" altLang="en-US" dirty="0"/>
              <a:t>방식에서는 가장 가까운 샘플의 </a:t>
            </a:r>
            <a:r>
              <a:rPr lang="en-GB" altLang="ko-KR" dirty="0"/>
              <a:t>class</a:t>
            </a:r>
            <a:r>
              <a:rPr lang="ko-KR" altLang="en-US" dirty="0"/>
              <a:t>를 따라 초록색 클래스 </a:t>
            </a:r>
            <a:r>
              <a:rPr lang="en-GB" altLang="ko-KR" dirty="0"/>
              <a:t>(versicolor)(</a:t>
            </a:r>
            <a:r>
              <a:rPr lang="ko-KR" altLang="en-US" dirty="0"/>
              <a:t>로 분류된 것을 볼 수 있습니다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4668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문제에서는 주어진 입력에 대해 카테고리를 정확히 예측하는 것이 중요하다고 말씀 드렸습니다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머신러닝을 이용해서 분류 문제를 해결할 때</a:t>
            </a:r>
            <a:endParaRPr lang="en-GB" altLang="ko-KR" dirty="0"/>
          </a:p>
          <a:p>
            <a:r>
              <a:rPr lang="ko-KR" altLang="en-US" dirty="0"/>
              <a:t>모델의 성능 지표로 중요한 것이 </a:t>
            </a:r>
            <a:endParaRPr lang="en-GB" altLang="ko-KR" dirty="0"/>
          </a:p>
          <a:p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 </a:t>
            </a:r>
            <a:r>
              <a:rPr lang="ko-KR" altLang="en-US" dirty="0"/>
              <a:t>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이를 스팸메일 탐지 문제를 예로 들어 설명하겠습니다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그림을 보시면 </a:t>
            </a:r>
            <a:r>
              <a:rPr lang="en-GB" altLang="ko-KR" dirty="0"/>
              <a:t>2-by-2 </a:t>
            </a:r>
            <a:r>
              <a:rPr lang="ko-KR" altLang="en-US" dirty="0"/>
              <a:t>행렬이 하나 있는데요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여기서 세로축 </a:t>
            </a:r>
            <a:r>
              <a:rPr lang="en-GB" altLang="ko-KR" dirty="0"/>
              <a:t>(Actual)</a:t>
            </a:r>
            <a:r>
              <a:rPr lang="ko-KR" altLang="en-US" dirty="0"/>
              <a:t>이 실제 값</a:t>
            </a:r>
            <a:r>
              <a:rPr lang="en-GB" altLang="ko-KR" dirty="0"/>
              <a:t>, </a:t>
            </a:r>
            <a:r>
              <a:rPr lang="ko-KR" altLang="en-US" dirty="0"/>
              <a:t>즉 레이블을 의미하고</a:t>
            </a:r>
            <a:endParaRPr lang="en-GB" altLang="ko-KR" dirty="0"/>
          </a:p>
          <a:p>
            <a:r>
              <a:rPr lang="ko-KR" altLang="en-US" dirty="0"/>
              <a:t>가로축 </a:t>
            </a:r>
            <a:r>
              <a:rPr lang="en-GB" altLang="ko-KR" dirty="0"/>
              <a:t>(Predicted)</a:t>
            </a:r>
            <a:r>
              <a:rPr lang="ko-KR" altLang="en-US" dirty="0"/>
              <a:t>은 예측값</a:t>
            </a:r>
            <a:r>
              <a:rPr lang="en-GB" altLang="ko-KR" dirty="0"/>
              <a:t>, </a:t>
            </a:r>
            <a:r>
              <a:rPr lang="ko-KR" altLang="en-US" dirty="0"/>
              <a:t>즉 모델의 출력을 의미합니다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예를 들어서 수신된 이메일이 스팸메일인 경우를 </a:t>
            </a:r>
            <a:r>
              <a:rPr lang="en-GB" altLang="ko-KR" dirty="0"/>
              <a:t>Positive, </a:t>
            </a:r>
            <a:r>
              <a:rPr lang="ko-KR" altLang="en-US" dirty="0"/>
              <a:t>정상 메일인 경우를 </a:t>
            </a:r>
            <a:r>
              <a:rPr lang="en-GB" altLang="ko-KR" dirty="0"/>
              <a:t>Negative</a:t>
            </a:r>
            <a:r>
              <a:rPr lang="ko-KR" altLang="en-US" dirty="0"/>
              <a:t>라고 정의할 수 있겠죠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그럼 이메일이 실제로 스팸메일인 경우는 </a:t>
            </a:r>
            <a:r>
              <a:rPr lang="en-GB" altLang="ko-KR" dirty="0"/>
              <a:t>Actual value</a:t>
            </a:r>
            <a:r>
              <a:rPr lang="ko-KR" altLang="en-US" dirty="0"/>
              <a:t>가 </a:t>
            </a:r>
            <a:r>
              <a:rPr lang="en-GB" altLang="ko-KR" dirty="0"/>
              <a:t>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행에 해당합니다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모델이 주어진 이메일을 스팸메일로 예측한 경우는 여기 </a:t>
            </a:r>
            <a:r>
              <a:rPr lang="en-GB" altLang="ko-KR" dirty="0"/>
              <a:t>Predicted value = 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열에 해당합니다 그럼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실제 값과 예측값이 각각 </a:t>
            </a:r>
            <a:r>
              <a:rPr lang="en-GB" altLang="ko-KR" dirty="0"/>
              <a:t>2</a:t>
            </a:r>
            <a:r>
              <a:rPr lang="ko-KR" altLang="en-US" dirty="0"/>
              <a:t>종류이니까 총 </a:t>
            </a:r>
            <a:r>
              <a:rPr lang="en-GB" altLang="ko-KR" dirty="0"/>
              <a:t>4</a:t>
            </a:r>
            <a:r>
              <a:rPr lang="ko-KR" altLang="en-US" dirty="0"/>
              <a:t>가지 경우의 수가 있겠죠</a:t>
            </a:r>
            <a:r>
              <a:rPr lang="en-GB" altLang="ko-KR" dirty="0"/>
              <a:t>?</a:t>
            </a:r>
          </a:p>
          <a:p>
            <a:endParaRPr lang="en-GB" altLang="ko-KR" dirty="0"/>
          </a:p>
          <a:p>
            <a:r>
              <a:rPr lang="ko-KR" altLang="en-US" dirty="0"/>
              <a:t>여기서 우리가 알고 싶은 정보는 크게 두 가지 입니다</a:t>
            </a:r>
            <a:endParaRPr lang="en-GB" altLang="ko-KR" dirty="0"/>
          </a:p>
          <a:p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Precision (</a:t>
            </a:r>
            <a:r>
              <a:rPr lang="ko-KR" altLang="en-US" dirty="0"/>
              <a:t>예측 정확도</a:t>
            </a:r>
            <a:r>
              <a:rPr lang="en-GB" altLang="ko-KR" dirty="0"/>
              <a:t>)</a:t>
            </a:r>
          </a:p>
          <a:p>
            <a:pPr marL="0" indent="0">
              <a:buNone/>
            </a:pPr>
            <a:r>
              <a:rPr lang="en-GB" altLang="ko-KR" dirty="0"/>
              <a:t>       </a:t>
            </a:r>
            <a:r>
              <a:rPr lang="ko-KR" altLang="en-US" dirty="0"/>
              <a:t>조금 전에 첫 번째 열이 모델이 스팸 메일로 예측한 데이터를 의미한다고 했죠 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그럼 우리가 궁금한 것은 이 예측이 맞을 확률이 얼마만큼이냐 하는 것입니다 즉 스팸 메일로 예측된 메일이 실제로 스팸메일인 경우가 얼마만큼이냐는 겁니다 이는 스팸메일로 예측된 메일들 중 정상 메일인 경우가 얼마만큼이냐에 의해서 결정되는데요</a:t>
            </a:r>
            <a:r>
              <a:rPr lang="en-GB" altLang="ko-KR" dirty="0"/>
              <a:t>, </a:t>
            </a:r>
            <a:r>
              <a:rPr lang="ko-KR" altLang="en-US" dirty="0"/>
              <a:t>이를 </a:t>
            </a:r>
            <a:r>
              <a:rPr lang="en-GB" altLang="ko-KR" dirty="0"/>
              <a:t>False Positive</a:t>
            </a:r>
            <a:r>
              <a:rPr lang="ko-KR" altLang="en-US" dirty="0"/>
              <a:t>라고 합니다 그리고 전체 확률 </a:t>
            </a:r>
            <a:r>
              <a:rPr lang="en-GB" altLang="ko-KR" dirty="0"/>
              <a:t>1</a:t>
            </a:r>
            <a:r>
              <a:rPr lang="ko-KR" altLang="en-US" dirty="0"/>
              <a:t>에서 </a:t>
            </a:r>
            <a:r>
              <a:rPr lang="en-GB" altLang="ko-KR" dirty="0"/>
              <a:t>False positive </a:t>
            </a:r>
            <a:r>
              <a:rPr lang="ko-KR" altLang="en-US" dirty="0"/>
              <a:t>확률을 뺀 값이 </a:t>
            </a:r>
            <a:r>
              <a:rPr lang="en-GB" altLang="ko-KR" dirty="0"/>
              <a:t>Precision, </a:t>
            </a:r>
            <a:r>
              <a:rPr lang="ko-KR" altLang="en-US" dirty="0"/>
              <a:t>즉 예측 정확도가 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Recall (</a:t>
            </a:r>
            <a:r>
              <a:rPr lang="ko-KR" altLang="en-US" dirty="0"/>
              <a:t>민감도</a:t>
            </a:r>
            <a:r>
              <a:rPr lang="en-GB" altLang="ko-KR" dirty="0"/>
              <a:t>) </a:t>
            </a:r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첫 번째 행은 실제로 스팸메일인 데이터를 의미합니다 이 중에서 모델이 스팸메일이라고 예측한 경우가 있고 예측하지 못 한 경우가 있겠죠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따라서 우리가 알고 싶은 것은 스팸메일이 왔을 때 탐지될 확률이 얼마만큼인가 하는 것입니다 이는 스팸메일이 필터링 되지 않을 확률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False Negative </a:t>
            </a:r>
            <a:r>
              <a:rPr lang="ko-KR" altLang="en-US" dirty="0"/>
              <a:t>확률에 의해 결정됩니다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그럼 우리가 원하는 건 예측 정확도와 민감도를 둘 다 높이는 것이겠죠</a:t>
            </a:r>
            <a:r>
              <a:rPr lang="en-GB" altLang="ko-KR" dirty="0"/>
              <a:t>? </a:t>
            </a:r>
            <a:r>
              <a:rPr lang="ko-KR" altLang="en-US" dirty="0"/>
              <a:t>하지만 두 지표는 트레이드 오프 관계에 있어서 한 쪽을 높이려면 다른 한쪽을 희생해야 합니다 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예측 정확도를 높이려면 어떻게 해야 할까요</a:t>
            </a:r>
            <a:r>
              <a:rPr lang="en-GB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모델의 스팸메일을 탐지하는 기준을 엄격하게 적용해야 합니다 틀리지 않아야 되니까요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반면에 민감도를 높이려면 스팸메일을 탐지하는 기준을 완화해야 됩니다</a:t>
            </a:r>
            <a:r>
              <a:rPr lang="en-GB" altLang="ko-KR" dirty="0"/>
              <a:t>. </a:t>
            </a:r>
            <a:r>
              <a:rPr lang="ko-KR" altLang="en-US" dirty="0"/>
              <a:t>다시 말하면</a:t>
            </a:r>
            <a:r>
              <a:rPr lang="en-GB" altLang="ko-KR" dirty="0"/>
              <a:t>, </a:t>
            </a:r>
            <a:r>
              <a:rPr lang="ko-KR" altLang="en-US" dirty="0"/>
              <a:t>조금이라도 이상한 점이 있으면 스팸메일로 예측해야 됩니다</a:t>
            </a:r>
            <a:r>
              <a:rPr lang="en-GB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그래야 필터링 안 되는 경우를 줄일 수 있겠죠</a:t>
            </a:r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15609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ko-KR" dirty="0"/>
              <a:t>F1-score</a:t>
            </a:r>
            <a:r>
              <a:rPr lang="ko-KR" altLang="en-US" dirty="0"/>
              <a:t>는 앞서 말씀 드린 </a:t>
            </a:r>
            <a:r>
              <a:rPr lang="en-GB" altLang="ko-KR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 </a:t>
            </a:r>
            <a:r>
              <a:rPr lang="ko-KR" altLang="en-US" dirty="0"/>
              <a:t>사이에 얼마나 균형이 맞는지 나타내는 성능 지표입니다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분모는 두 값의 합</a:t>
            </a:r>
            <a:r>
              <a:rPr lang="en-GB" altLang="ko-KR" dirty="0"/>
              <a:t>, </a:t>
            </a:r>
            <a:r>
              <a:rPr lang="ko-KR" altLang="en-US" dirty="0"/>
              <a:t>분자는 두 값의 곱으로 계산되죠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이렇게 수식을 적용하면</a:t>
            </a:r>
            <a:r>
              <a:rPr lang="en-GB" altLang="ko-KR" dirty="0"/>
              <a:t>, </a:t>
            </a:r>
          </a:p>
          <a:p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</a:t>
            </a:r>
            <a:r>
              <a:rPr lang="ko-KR" altLang="en-US" dirty="0"/>
              <a:t>이 둘 다 높을 때에는 </a:t>
            </a:r>
            <a:r>
              <a:rPr lang="en-GB" altLang="ko-KR" dirty="0"/>
              <a:t>f1-score</a:t>
            </a:r>
            <a:r>
              <a:rPr lang="ko-KR" altLang="en-US" dirty="0"/>
              <a:t>가 높게 나오지만 둘 중 하나라도 낮은 값일 경우 </a:t>
            </a:r>
            <a:r>
              <a:rPr lang="en-GB" altLang="ko-KR" dirty="0"/>
              <a:t>f1-score</a:t>
            </a:r>
            <a:r>
              <a:rPr lang="ko-KR" altLang="en-US" dirty="0"/>
              <a:t>도 낮은 값을 갖게 됩니다</a:t>
            </a:r>
            <a:r>
              <a:rPr lang="en-GB" altLang="ko-KR" dirty="0"/>
              <a:t>. </a:t>
            </a:r>
            <a:r>
              <a:rPr lang="ko-KR" altLang="en-US" dirty="0"/>
              <a:t>그래서 어떤 모델의 분류 성능을 평가하는 기준이 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또 </a:t>
            </a:r>
            <a:r>
              <a:rPr lang="en-GB" altLang="ko-KR" dirty="0" err="1"/>
              <a:t>suppor</a:t>
            </a:r>
            <a:r>
              <a:rPr lang="ko-KR" altLang="en-US" dirty="0"/>
              <a:t>는 각 클래스에 속한 데이터의 갯수를 의미하고 이는 앞서 설명 드린 </a:t>
            </a:r>
            <a:r>
              <a:rPr lang="en-GB" altLang="ko-KR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recall, </a:t>
            </a:r>
            <a:r>
              <a:rPr lang="ko-KR" altLang="en-US" dirty="0"/>
              <a:t>그리고 </a:t>
            </a:r>
            <a:r>
              <a:rPr lang="en-GB" altLang="ko-KR" dirty="0"/>
              <a:t>f1-score</a:t>
            </a:r>
            <a:r>
              <a:rPr lang="ko-KR" altLang="en-US" dirty="0"/>
              <a:t> 값을 해석하는데 활용됩니다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6438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381085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제 소개를 간단히 드리겠습니다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저는 대학원에서 무선 네트워크 보안을 전공하였고</a:t>
            </a:r>
            <a:endParaRPr lang="en-GB" altLang="ko-KR" dirty="0"/>
          </a:p>
          <a:p>
            <a:r>
              <a:rPr lang="ko-KR" altLang="en-US" dirty="0"/>
              <a:t>졸업 이후에는 연구소에서 드론 응용 </a:t>
            </a:r>
            <a:r>
              <a:rPr lang="en-GB" altLang="ko-KR" dirty="0"/>
              <a:t>SW </a:t>
            </a:r>
            <a:r>
              <a:rPr lang="ko-KR" altLang="en-US" dirty="0"/>
              <a:t>개발 프로젝트에 참여했습니다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또한 방위산업체에서 항공기용 소프트웨어 테스팅을 위한 시스템을 개발하고 운영하였습니다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작년부터 현재까지 로보틱스 </a:t>
            </a:r>
            <a:r>
              <a:rPr lang="en-GB" altLang="ko-KR" dirty="0"/>
              <a:t>&amp; </a:t>
            </a:r>
            <a:r>
              <a:rPr lang="ko-KR" altLang="en-US" dirty="0"/>
              <a:t>프로그래밍 관련 강의와 프로젝트를 기획</a:t>
            </a:r>
            <a:r>
              <a:rPr lang="en-GB" altLang="ko-KR" dirty="0"/>
              <a:t>,</a:t>
            </a:r>
            <a:r>
              <a:rPr lang="ko-KR" altLang="en-US" dirty="0"/>
              <a:t> 운영해 오고 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관심 있으신 분들께서는 아래 수업 페이지 또는 </a:t>
            </a:r>
            <a:r>
              <a:rPr lang="en-GB" altLang="ko-KR" dirty="0"/>
              <a:t>GITHUB, BLOG </a:t>
            </a:r>
            <a:r>
              <a:rPr lang="ko-KR" altLang="en-US" dirty="0"/>
              <a:t>등의 주소를 참고해 주시기 바랍니다</a:t>
            </a:r>
            <a:endParaRPr lang="en-GB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7C566-10B7-4B4E-94C7-03CD540133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707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4374-C1C7-83AE-AA3E-1F34CA20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192F3-E3E3-E0CD-1A71-ABB30AFC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0174C-732A-80C9-D8A4-ECCBE76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</a:t>
            </a:r>
            <a:r>
              <a:rPr lang="en-GB" altLang="ko-KR" dirty="0"/>
              <a:t>(</a:t>
            </a:r>
            <a:r>
              <a:rPr lang="en-GB" dirty="0"/>
              <a:t>Classification) </a:t>
            </a:r>
            <a:r>
              <a:rPr lang="ko-KR" altLang="en-US" dirty="0"/>
              <a:t>문제는 입력 데이터가 어느 카테고리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class</a:t>
            </a:r>
            <a:r>
              <a:rPr lang="ko-KR" altLang="en-US" dirty="0"/>
              <a:t>에 속하는지를 예측하는 문제입니다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머신러닝 기반 분류 모델을 학습시키기 위해서는 </a:t>
            </a:r>
            <a:endParaRPr lang="en-GB" altLang="ko-KR" dirty="0"/>
          </a:p>
          <a:p>
            <a:r>
              <a:rPr lang="ko-KR" altLang="en-US" dirty="0"/>
              <a:t>입력 데이터와 레이블이 같이 제공되어야 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예를 들면 스팸메일 탐지를 위한 모델을 학습시키려면 이메일 데이터와 해당 이메일이 스팸메일인지</a:t>
            </a:r>
            <a:r>
              <a:rPr lang="en-GB" altLang="ko-KR" dirty="0"/>
              <a:t>, </a:t>
            </a:r>
            <a:r>
              <a:rPr lang="ko-KR" altLang="en-US" dirty="0"/>
              <a:t>정상메일인지를 나타내는 레이블을 같이 제공해야 모델이 </a:t>
            </a:r>
            <a:endParaRPr lang="en-GB" altLang="ko-KR" dirty="0"/>
          </a:p>
          <a:p>
            <a:r>
              <a:rPr lang="ko-KR" altLang="en-US" dirty="0"/>
              <a:t>학습을 할 수 있습니다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또 다른 분류 문제들 </a:t>
            </a:r>
            <a:r>
              <a:rPr lang="en-GB" altLang="ko-KR" dirty="0"/>
              <a:t>(</a:t>
            </a:r>
            <a:r>
              <a:rPr lang="ko-KR" altLang="en-US" dirty="0"/>
              <a:t>숫자 이미지로부터 숫자 인식</a:t>
            </a:r>
            <a:r>
              <a:rPr lang="en-GB" altLang="ko-KR" dirty="0"/>
              <a:t>, </a:t>
            </a:r>
            <a:r>
              <a:rPr lang="ko-KR" altLang="en-US" dirty="0"/>
              <a:t>병원에서 환자 증상에 대해 질병 유무를 판단할 때도 </a:t>
            </a:r>
            <a:endParaRPr lang="en-GB" altLang="ko-KR" dirty="0"/>
          </a:p>
          <a:p>
            <a:r>
              <a:rPr lang="ko-KR" altLang="en-US" dirty="0"/>
              <a:t>학습을 위한 입력과 레이블이 모두 필요합니다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이번 수업에서 사용되는 데이터셋은 모두 레이블이 제공되는 데이터셋이지만 만약 새로운 데이터셋을 만들어 사용한다면 이러한 레이블을 붙이는 작업</a:t>
            </a:r>
            <a:r>
              <a:rPr lang="en-GB" altLang="ko-KR" dirty="0"/>
              <a:t>, </a:t>
            </a:r>
            <a:r>
              <a:rPr lang="ko-KR" altLang="en-US" dirty="0"/>
              <a:t>즉 라벨링 작업이 필요합니다</a:t>
            </a:r>
            <a:endParaRPr lang="en-GB" altLang="ko-KR" dirty="0"/>
          </a:p>
          <a:p>
            <a:r>
              <a:rPr lang="ko-KR" altLang="en-US" dirty="0"/>
              <a:t> 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16A71-2F2C-5550-1DA1-184F9143C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24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28881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altLang="ko-KR" dirty="0"/>
          </a:p>
          <a:p>
            <a:pPr lvl="1"/>
            <a:endParaRPr lang="en-GB" altLang="ko-KR" dirty="0"/>
          </a:p>
          <a:p>
            <a:pPr lvl="1"/>
            <a:r>
              <a:rPr lang="en-GB" altLang="ko-KR" dirty="0"/>
              <a:t>K-nearest </a:t>
            </a:r>
            <a:r>
              <a:rPr lang="en-GB" altLang="ko-KR" dirty="0" err="1"/>
              <a:t>neighbor</a:t>
            </a:r>
            <a:r>
              <a:rPr lang="en-GB" altLang="ko-KR" dirty="0"/>
              <a:t> regression</a:t>
            </a:r>
          </a:p>
          <a:p>
            <a:pPr lvl="1"/>
            <a:r>
              <a:rPr lang="ko-KR" altLang="en-US" dirty="0"/>
              <a:t>선형</a:t>
            </a:r>
            <a:r>
              <a:rPr lang="en-GB" altLang="ko-KR" dirty="0"/>
              <a:t>/</a:t>
            </a:r>
            <a:r>
              <a:rPr lang="ko-KR" altLang="en-US" dirty="0"/>
              <a:t>비선형 데이터 분포에 모두 적용 가능 </a:t>
            </a:r>
            <a:endParaRPr lang="en-GB" altLang="ko-KR" dirty="0"/>
          </a:p>
          <a:p>
            <a:pPr lvl="1"/>
            <a:r>
              <a:rPr lang="ko-KR" altLang="en-US" dirty="0"/>
              <a:t>모델 해석이 쉬움</a:t>
            </a:r>
            <a:endParaRPr lang="en-GB" altLang="ko-KR" dirty="0"/>
          </a:p>
          <a:p>
            <a:pPr lvl="1"/>
            <a:r>
              <a:rPr lang="ko-KR" altLang="en-US" dirty="0"/>
              <a:t>파라미터 튜닝이 용이함 </a:t>
            </a:r>
            <a:endParaRPr lang="en-GB" altLang="ko-KR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935529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E3A5-1A95-D448-4945-D8A9ADA7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D2A6D-2061-6D52-A6B1-A136E5EDD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510F1-A05B-AC8E-98BA-AD5773D2B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문제에서는 주어진 입력에 대해 카테고리를 정확히 예측하는 것이 중요하다고 말씀 드렸습니다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머신러닝을 이용해서 분류 문제를 해결할 때</a:t>
            </a:r>
            <a:endParaRPr lang="en-GB" altLang="ko-KR" dirty="0"/>
          </a:p>
          <a:p>
            <a:r>
              <a:rPr lang="ko-KR" altLang="en-US" dirty="0"/>
              <a:t>모델의 성능 지표로 중요한 것이 </a:t>
            </a:r>
            <a:endParaRPr lang="en-GB" altLang="ko-KR" dirty="0"/>
          </a:p>
          <a:p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 </a:t>
            </a:r>
            <a:r>
              <a:rPr lang="ko-KR" altLang="en-US" dirty="0"/>
              <a:t>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이를 스팸메일 탐지 문제를 예로 들어 설명하겠습니다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그림을 보시면 </a:t>
            </a:r>
            <a:r>
              <a:rPr lang="en-GB" altLang="ko-KR" dirty="0"/>
              <a:t>2-by-2 </a:t>
            </a:r>
            <a:r>
              <a:rPr lang="ko-KR" altLang="en-US" dirty="0"/>
              <a:t>행렬이 하나 있는데요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여기서 세로축 </a:t>
            </a:r>
            <a:r>
              <a:rPr lang="en-GB" altLang="ko-KR" dirty="0"/>
              <a:t>(Actual)</a:t>
            </a:r>
            <a:r>
              <a:rPr lang="ko-KR" altLang="en-US" dirty="0"/>
              <a:t>이 실제 값</a:t>
            </a:r>
            <a:r>
              <a:rPr lang="en-GB" altLang="ko-KR" dirty="0"/>
              <a:t>, </a:t>
            </a:r>
            <a:r>
              <a:rPr lang="ko-KR" altLang="en-US" dirty="0"/>
              <a:t>즉 레이블을 의미하고</a:t>
            </a:r>
            <a:endParaRPr lang="en-GB" altLang="ko-KR" dirty="0"/>
          </a:p>
          <a:p>
            <a:r>
              <a:rPr lang="ko-KR" altLang="en-US" dirty="0"/>
              <a:t>가로축 </a:t>
            </a:r>
            <a:r>
              <a:rPr lang="en-GB" altLang="ko-KR" dirty="0"/>
              <a:t>(Predicted)</a:t>
            </a:r>
            <a:r>
              <a:rPr lang="ko-KR" altLang="en-US" dirty="0"/>
              <a:t>은 예측값</a:t>
            </a:r>
            <a:r>
              <a:rPr lang="en-GB" altLang="ko-KR" dirty="0"/>
              <a:t>, </a:t>
            </a:r>
            <a:r>
              <a:rPr lang="ko-KR" altLang="en-US" dirty="0"/>
              <a:t>즉 모델의 출력을 의미합니다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예를 들어서 수신된 이메일이 스팸메일인 경우를 </a:t>
            </a:r>
            <a:r>
              <a:rPr lang="en-GB" altLang="ko-KR" dirty="0"/>
              <a:t>Positive, </a:t>
            </a:r>
            <a:r>
              <a:rPr lang="ko-KR" altLang="en-US" dirty="0"/>
              <a:t>정상 메일인 경우를 </a:t>
            </a:r>
            <a:r>
              <a:rPr lang="en-GB" altLang="ko-KR" dirty="0"/>
              <a:t>Negative</a:t>
            </a:r>
            <a:r>
              <a:rPr lang="ko-KR" altLang="en-US" dirty="0"/>
              <a:t>라고 정의할 수 있겠죠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그럼 이메일이 실제로 스팸메일인 경우는 </a:t>
            </a:r>
            <a:r>
              <a:rPr lang="en-GB" altLang="ko-KR" dirty="0"/>
              <a:t>Actual value</a:t>
            </a:r>
            <a:r>
              <a:rPr lang="ko-KR" altLang="en-US" dirty="0"/>
              <a:t>가 </a:t>
            </a:r>
            <a:r>
              <a:rPr lang="en-GB" altLang="ko-KR" dirty="0"/>
              <a:t>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행에 해당합니다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모델이 주어진 이메일을 스팸메일로 예측한 경우는 여기 </a:t>
            </a:r>
            <a:r>
              <a:rPr lang="en-GB" altLang="ko-KR" dirty="0"/>
              <a:t>Predicted value = 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열에 해당합니다 그럼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실제 값과 예측값이 각각 </a:t>
            </a:r>
            <a:r>
              <a:rPr lang="en-GB" altLang="ko-KR" dirty="0"/>
              <a:t>2</a:t>
            </a:r>
            <a:r>
              <a:rPr lang="ko-KR" altLang="en-US" dirty="0"/>
              <a:t>종류이니까 총 </a:t>
            </a:r>
            <a:r>
              <a:rPr lang="en-GB" altLang="ko-KR" dirty="0"/>
              <a:t>4</a:t>
            </a:r>
            <a:r>
              <a:rPr lang="ko-KR" altLang="en-US" dirty="0"/>
              <a:t>가지 경우의 수가 있겠죠</a:t>
            </a:r>
            <a:r>
              <a:rPr lang="en-GB" altLang="ko-KR" dirty="0"/>
              <a:t>?</a:t>
            </a:r>
          </a:p>
          <a:p>
            <a:endParaRPr lang="en-GB" altLang="ko-KR" dirty="0"/>
          </a:p>
          <a:p>
            <a:r>
              <a:rPr lang="ko-KR" altLang="en-US" dirty="0"/>
              <a:t>여기서 우리가 알고 싶은 정보는 크게 두 가지 입니다</a:t>
            </a:r>
            <a:endParaRPr lang="en-GB" altLang="ko-KR" dirty="0"/>
          </a:p>
          <a:p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Precision (</a:t>
            </a:r>
            <a:r>
              <a:rPr lang="ko-KR" altLang="en-US" dirty="0"/>
              <a:t>예측 정확도</a:t>
            </a:r>
            <a:r>
              <a:rPr lang="en-GB" altLang="ko-KR" dirty="0"/>
              <a:t>)</a:t>
            </a:r>
          </a:p>
          <a:p>
            <a:pPr marL="0" indent="0">
              <a:buNone/>
            </a:pPr>
            <a:r>
              <a:rPr lang="en-GB" altLang="ko-KR" dirty="0"/>
              <a:t>       </a:t>
            </a:r>
            <a:r>
              <a:rPr lang="ko-KR" altLang="en-US" dirty="0"/>
              <a:t>조금 전에 첫 번째 열이 모델이 스팸 메일로 예측한 데이터를 의미한다고 했죠 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그럼 우리가 궁금한 것은 이 예측이 맞을 확률이 얼마만큼이냐 하는 것입니다 즉 스팸 메일로 예측된 메일이 실제로 스팸메일인 경우가 얼마만큼이냐는 겁니다 이는 스팸메일로 예측된 메일들 중 정상 메일인 경우가 얼마만큼이냐에 의해서 결정되는데요</a:t>
            </a:r>
            <a:r>
              <a:rPr lang="en-GB" altLang="ko-KR" dirty="0"/>
              <a:t>, </a:t>
            </a:r>
            <a:r>
              <a:rPr lang="ko-KR" altLang="en-US" dirty="0"/>
              <a:t>이를 </a:t>
            </a:r>
            <a:r>
              <a:rPr lang="en-GB" altLang="ko-KR" dirty="0"/>
              <a:t>False Positive</a:t>
            </a:r>
            <a:r>
              <a:rPr lang="ko-KR" altLang="en-US" dirty="0"/>
              <a:t>라고 합니다 그리고 전체 확률 </a:t>
            </a:r>
            <a:r>
              <a:rPr lang="en-GB" altLang="ko-KR" dirty="0"/>
              <a:t>1</a:t>
            </a:r>
            <a:r>
              <a:rPr lang="ko-KR" altLang="en-US" dirty="0"/>
              <a:t>에서 </a:t>
            </a:r>
            <a:r>
              <a:rPr lang="en-GB" altLang="ko-KR" dirty="0"/>
              <a:t>False positive </a:t>
            </a:r>
            <a:r>
              <a:rPr lang="ko-KR" altLang="en-US" dirty="0"/>
              <a:t>확률을 뺀 값이 </a:t>
            </a:r>
            <a:r>
              <a:rPr lang="en-GB" altLang="ko-KR" dirty="0"/>
              <a:t>Precision, </a:t>
            </a:r>
            <a:r>
              <a:rPr lang="ko-KR" altLang="en-US" dirty="0"/>
              <a:t>즉 예측 정확도가 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Recall (</a:t>
            </a:r>
            <a:r>
              <a:rPr lang="ko-KR" altLang="en-US" dirty="0"/>
              <a:t>민감도</a:t>
            </a:r>
            <a:r>
              <a:rPr lang="en-GB" altLang="ko-KR" dirty="0"/>
              <a:t>) </a:t>
            </a:r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첫 번째 행은 실제로 스팸메일인 데이터를 의미합니다 이 중에서 모델이 스팸메일이라고 예측한 경우가 있고 예측하지 못 한 경우가 있겠죠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따라서 우리가 알고 싶은 것은 스팸메일이 왔을 때 탐지될 확률이 얼마만큼인가 하는 것입니다 이는 스팸메일이 필터링 되지 않을 확률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False Negative </a:t>
            </a:r>
            <a:r>
              <a:rPr lang="ko-KR" altLang="en-US" dirty="0"/>
              <a:t>확률에 의해 결정됩니다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그럼 우리가 원하는 건 예측 정확도와 민감도를 둘 다 높이는 것이겠죠</a:t>
            </a:r>
            <a:r>
              <a:rPr lang="en-GB" altLang="ko-KR" dirty="0"/>
              <a:t>? </a:t>
            </a:r>
            <a:r>
              <a:rPr lang="ko-KR" altLang="en-US" dirty="0"/>
              <a:t>하지만 두 지표는 트레이드 오프 관계에 있어서 한 쪽을 높이려면 다른 한쪽을 희생해야 합니다 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예측 정확도를 높이려면 어떻게 해야 할까요</a:t>
            </a:r>
            <a:r>
              <a:rPr lang="en-GB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모델의 스팸메일을 탐지하는 기준을 엄격하게 적용해야 합니다 틀리지 않아야 되니까요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반면에 민감도를 높이려면 스팸메일을 탐지하는 기준을 완화해야 됩니다</a:t>
            </a:r>
            <a:r>
              <a:rPr lang="en-GB" altLang="ko-KR" dirty="0"/>
              <a:t>. </a:t>
            </a:r>
            <a:r>
              <a:rPr lang="ko-KR" altLang="en-US" dirty="0"/>
              <a:t>다시 말하면</a:t>
            </a:r>
            <a:r>
              <a:rPr lang="en-GB" altLang="ko-KR" dirty="0"/>
              <a:t>, </a:t>
            </a:r>
            <a:r>
              <a:rPr lang="ko-KR" altLang="en-US" dirty="0"/>
              <a:t>조금이라도 이상한 점이 있으면 스팸메일로 예측해야 됩니다</a:t>
            </a:r>
            <a:r>
              <a:rPr lang="en-GB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그래야 필터링 안 되는 경우를 줄일 수 있겠죠</a:t>
            </a:r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EFA1F-78ED-E9E8-858C-03D46A4C2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118118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CE873-C26C-DD4E-8E53-672D2896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BA935-DED1-01F6-3EA5-2D0C89FDB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A6F3F-C243-6716-21FE-950F36955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73684-2331-A3E3-B143-45C2FCEB4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8445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수업 목표는 크게 </a:t>
            </a:r>
            <a:r>
              <a:rPr lang="en-GB" altLang="ko-KR" dirty="0"/>
              <a:t>2</a:t>
            </a:r>
            <a:r>
              <a:rPr lang="ko-KR" altLang="en-US" dirty="0"/>
              <a:t>가지 입니다</a:t>
            </a:r>
            <a:endParaRPr lang="en-GB" altLang="ko-KR" dirty="0"/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ko-KR" altLang="en-US" dirty="0"/>
              <a:t>머신러닝 기본 개념 </a:t>
            </a:r>
            <a:endParaRPr lang="en-GB" altLang="ko-KR" dirty="0"/>
          </a:p>
          <a:p>
            <a:pPr marL="228600" indent="-228600">
              <a:buAutoNum type="arabicParenR"/>
            </a:pPr>
            <a:r>
              <a:rPr lang="en-GB" dirty="0"/>
              <a:t>Scikit-learn </a:t>
            </a:r>
            <a:r>
              <a:rPr lang="ko-KR" altLang="en-US" dirty="0"/>
              <a:t>활용 능력 </a:t>
            </a:r>
            <a:r>
              <a:rPr lang="en-GB" altLang="ko-KR" dirty="0"/>
              <a:t>(</a:t>
            </a:r>
            <a:r>
              <a:rPr lang="ko-KR" altLang="en-US" dirty="0"/>
              <a:t>기초</a:t>
            </a:r>
            <a:r>
              <a:rPr lang="en-GB" altLang="ko-KR" dirty="0"/>
              <a:t>) </a:t>
            </a:r>
            <a:r>
              <a:rPr lang="ko-KR" altLang="en-US" dirty="0"/>
              <a:t>습득</a:t>
            </a:r>
            <a:endParaRPr lang="en-GB" altLang="ko-KR" dirty="0"/>
          </a:p>
          <a:p>
            <a:pPr marL="228600" indent="-228600">
              <a:buAutoNum type="arabicParenR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ko-KR" altLang="en-US" dirty="0"/>
              <a:t>수업 중 과제 출제</a:t>
            </a:r>
            <a:endParaRPr lang="en-GB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오늘 배운 내용을 자신의 </a:t>
            </a:r>
            <a:r>
              <a:rPr lang="en-GB" altLang="ko-KR" dirty="0" err="1"/>
              <a:t>github</a:t>
            </a:r>
            <a:r>
              <a:rPr lang="en-GB" altLang="ko-KR" dirty="0"/>
              <a:t> </a:t>
            </a:r>
            <a:r>
              <a:rPr lang="ko-KR" altLang="en-US" dirty="0"/>
              <a:t>저장소에 정리</a:t>
            </a:r>
            <a:endParaRPr lang="en-GB" altLang="ko-KR" dirty="0"/>
          </a:p>
          <a:p>
            <a:pPr marL="171450" indent="-171450">
              <a:buFontTx/>
              <a:buChar char="-"/>
            </a:pPr>
            <a:r>
              <a:rPr lang="en-GB" dirty="0"/>
              <a:t> scikit-learn</a:t>
            </a:r>
            <a:r>
              <a:rPr lang="ko-KR" altLang="en-US" dirty="0"/>
              <a:t>을 활용하여 데이터 분석 예제를 풀고 관련 절차와 코드 정리 </a:t>
            </a:r>
            <a:r>
              <a:rPr lang="en-GB" altLang="ko-KR" dirty="0"/>
              <a:t>(</a:t>
            </a:r>
            <a:r>
              <a:rPr lang="en-GB" altLang="ko-KR" dirty="0" err="1"/>
              <a:t>github</a:t>
            </a:r>
            <a:r>
              <a:rPr lang="en-GB" altLang="ko-KR" dirty="0"/>
              <a:t>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6411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머신러닝의 기본 원리와 중요 용어를 이해하는 것이 첫걸음입니다. 이 섹션에서는 머신러닝의 정의, 데이터 구성 요소, 그리고 학습 과정에 대해 자세히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F5C5-0C6C-4750-93E2-830E4F644024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2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
그럼 다음으로 머신러닝 정의에 대해 리뷰하겠습니다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이번 수업을 준비하면서 </a:t>
            </a:r>
            <a:r>
              <a:rPr lang="en-GB" altLang="ko-KR" dirty="0"/>
              <a:t>2</a:t>
            </a:r>
            <a:r>
              <a:rPr lang="ko-KR" altLang="en-US" dirty="0"/>
              <a:t>곳의 자료를 참고했는데요</a:t>
            </a:r>
            <a:r>
              <a:rPr lang="en-GB" altLang="ko-KR" dirty="0"/>
              <a:t>,</a:t>
            </a:r>
          </a:p>
          <a:p>
            <a:r>
              <a:rPr lang="ko-KR" altLang="en-US" dirty="0"/>
              <a:t>먼저 국제표준화 단체인 </a:t>
            </a:r>
            <a:r>
              <a:rPr lang="en-GB" altLang="ko-KR" dirty="0"/>
              <a:t>ISO </a:t>
            </a:r>
            <a:r>
              <a:rPr lang="ko-KR" altLang="en-US" dirty="0"/>
              <a:t>의 머신러닝에 대한 정의입니다 여기서 가장 핵심은 컴퓨터가 데이터를 입력으로 스스로 학습한다는 것입니다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또 </a:t>
            </a:r>
            <a:r>
              <a:rPr lang="en-GB" altLang="ko-KR" dirty="0"/>
              <a:t>Stanford </a:t>
            </a:r>
            <a:r>
              <a:rPr lang="ko-KR" altLang="en-US" dirty="0"/>
              <a:t>대학 </a:t>
            </a:r>
            <a:r>
              <a:rPr lang="en-GB" altLang="ko-KR" dirty="0"/>
              <a:t>Nilsson </a:t>
            </a:r>
            <a:r>
              <a:rPr lang="ko-KR" altLang="en-US" dirty="0"/>
              <a:t>교수님이 집필한 머신러닝 개론서에는 머신러닝의 정의가 다음과 같이 나와 있습니다 여기서 핵심은 프로그램이 </a:t>
            </a:r>
            <a:r>
              <a:rPr lang="en-GB" altLang="ko-KR" dirty="0"/>
              <a:t>‘</a:t>
            </a:r>
            <a:r>
              <a:rPr lang="ko-KR" altLang="en-US" dirty="0"/>
              <a:t>경험</a:t>
            </a:r>
            <a:r>
              <a:rPr lang="en-GB" altLang="ko-KR" dirty="0"/>
              <a:t>＇</a:t>
            </a:r>
            <a:r>
              <a:rPr lang="ko-KR" altLang="en-US" dirty="0"/>
              <a:t>을 통해 자동으로 성능을 개선한다는 겁니다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 두 가지 정의를 종합해 봤을 때 머신러닝은 </a:t>
            </a:r>
            <a:endParaRPr lang="en-GB" altLang="ko-KR" dirty="0"/>
          </a:p>
          <a:p>
            <a:r>
              <a:rPr lang="ko-KR" altLang="en-US" dirty="0"/>
              <a:t>컴퓨터가 데이터를 스스로 학습하고 지속적으로 경험을 통해 성능을 개선해 나가는 기술이라는 것을 알 수 있습니다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F5C5-0C6C-4750-93E2-830E4F644024}" type="slidenum"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6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관련해서</a:t>
            </a:r>
            <a:r>
              <a:rPr lang="en-GB" altLang="ko-KR" dirty="0"/>
              <a:t>, </a:t>
            </a:r>
            <a:r>
              <a:rPr lang="ko-KR" altLang="en-US" dirty="0"/>
              <a:t>중요한 두 가지 개념이 있습니다 모델 학습과 추론입니다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 러닝 모델은 처음부터 존재하는 것이 아니라 </a:t>
            </a:r>
            <a:endParaRPr lang="en-GB" altLang="ko-KR" dirty="0"/>
          </a:p>
          <a:p>
            <a:r>
              <a:rPr lang="ko-KR" altLang="en-US" dirty="0"/>
              <a:t>학습 데이터를 확보해서 머신러닝 알고리즘을 수행해야만 도출됩니다 이렇게 학습데이터로부터 모델을 도출하는 과정을 모델 학습이라 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이렇게 모델이 도출되면 새로운 입력 데이터가 주어졌을 때 결과를 예측할 수 있습니다 </a:t>
            </a:r>
            <a:endParaRPr lang="en-GB" altLang="ko-KR" dirty="0"/>
          </a:p>
          <a:p>
            <a:r>
              <a:rPr lang="ko-KR" altLang="en-US" dirty="0"/>
              <a:t>이 과정을 추론이라 합니다</a:t>
            </a:r>
            <a:endParaRPr lang="en-GB" altLang="ko-KR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140253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머신 러닝 적용 시에</a:t>
            </a:r>
            <a:r>
              <a:rPr lang="en-GB" altLang="ko-KR" dirty="0"/>
              <a:t>, </a:t>
            </a:r>
          </a:p>
          <a:p>
            <a:r>
              <a:rPr lang="ko-KR" altLang="en-US" dirty="0"/>
              <a:t>그 프로세스에 대해 살펴 보겠습니다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첫 번째 단계는 데이터 확보 단계 </a:t>
            </a:r>
            <a:r>
              <a:rPr lang="en-GB" altLang="ko-KR" dirty="0"/>
              <a:t>(‘Get Data’) </a:t>
            </a:r>
            <a:r>
              <a:rPr lang="ko-KR" altLang="en-US" dirty="0"/>
              <a:t>입니다</a:t>
            </a:r>
            <a:endParaRPr lang="en-GB" altLang="ko-KR" dirty="0"/>
          </a:p>
          <a:p>
            <a:r>
              <a:rPr lang="ko-KR" altLang="en-US" dirty="0"/>
              <a:t>데이터를 가져오는 장소를 데이터 소스라고 합니다</a:t>
            </a:r>
            <a:endParaRPr lang="en-GB" altLang="ko-KR" dirty="0"/>
          </a:p>
          <a:p>
            <a:r>
              <a:rPr lang="ko-KR" altLang="en-US" dirty="0"/>
              <a:t>데이터는 센서에서 읽은 값일 수도 있고</a:t>
            </a:r>
            <a:r>
              <a:rPr lang="en-GB" altLang="ko-KR" dirty="0"/>
              <a:t>, </a:t>
            </a:r>
            <a:r>
              <a:rPr lang="ko-KR" altLang="en-US" dirty="0"/>
              <a:t>데이터베이스에서 읽어 들이거나 웹에서 수집된 데이터일 수 있습니다</a:t>
            </a:r>
            <a:endParaRPr lang="en-GB" altLang="ko-KR" dirty="0"/>
          </a:p>
          <a:p>
            <a:r>
              <a:rPr lang="ko-KR" altLang="en-US" dirty="0"/>
              <a:t>또 뒤에서 설명 드릴 지도 학습의 경우</a:t>
            </a:r>
            <a:r>
              <a:rPr lang="en-GB" altLang="ko-KR" dirty="0"/>
              <a:t>, </a:t>
            </a:r>
          </a:p>
          <a:p>
            <a:r>
              <a:rPr lang="ko-KR" altLang="en-US" dirty="0"/>
              <a:t>데이터와 그 데이터를 설명하는 레이블이 필요한데</a:t>
            </a:r>
            <a:r>
              <a:rPr lang="en-GB" altLang="ko-KR" dirty="0"/>
              <a:t>,</a:t>
            </a:r>
          </a:p>
          <a:p>
            <a:r>
              <a:rPr lang="ko-KR" altLang="en-US" dirty="0"/>
              <a:t>데이터셋에 레이블을 추가해 주는 작업을 라벨링이라 합니다 이 데이터 라벨링 역시 데이터 확보 단계에 해당하는 작업입니다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두 번째로 변환 단계 </a:t>
            </a:r>
            <a:r>
              <a:rPr lang="en-GB" altLang="ko-KR" dirty="0"/>
              <a:t>(Clean, Prepare&amp; Manipulate data) </a:t>
            </a:r>
            <a:r>
              <a:rPr lang="ko-KR" altLang="en-US" dirty="0"/>
              <a:t>입니다 여기서는 데이터를 모델 학습에 적합한 형태로 바꿔 주는 </a:t>
            </a:r>
            <a:r>
              <a:rPr lang="en-GB" altLang="ko-KR" dirty="0"/>
              <a:t>(</a:t>
            </a:r>
            <a:r>
              <a:rPr lang="ko-KR" altLang="en-US" dirty="0"/>
              <a:t>변환</a:t>
            </a:r>
            <a:r>
              <a:rPr lang="en-GB" altLang="ko-KR" dirty="0"/>
              <a:t>) </a:t>
            </a:r>
            <a:r>
              <a:rPr lang="ko-KR" altLang="en-US" dirty="0"/>
              <a:t>일을 하게 됩니다</a:t>
            </a:r>
            <a:endParaRPr lang="en-GB" altLang="ko-KR" dirty="0"/>
          </a:p>
          <a:p>
            <a:r>
              <a:rPr lang="ko-KR" altLang="en-US" dirty="0"/>
              <a:t>예를 들어 빠진 데이터를 모델 학습에 용이한 다른 값으로 대체해 주거나 중복 데이터를 제거하고 </a:t>
            </a:r>
            <a:br>
              <a:rPr lang="en-GB" altLang="ko-KR" dirty="0"/>
            </a:br>
            <a:r>
              <a:rPr lang="ko-KR" altLang="en-US" dirty="0"/>
              <a:t>문자열 데이터셋을 수치화 하거나 숫자 데이터의 분포를 정규 분포로 바꿔 주는 작업들이 이뤄집니다</a:t>
            </a:r>
            <a:endParaRPr lang="en-GB" altLang="ko-KR" dirty="0"/>
          </a:p>
          <a:p>
            <a:r>
              <a:rPr lang="ko-KR" altLang="en-US" dirty="0"/>
              <a:t>또 데이터를 구성하는 특징 </a:t>
            </a:r>
            <a:r>
              <a:rPr lang="en-GB" altLang="ko-KR" dirty="0"/>
              <a:t>(feature)</a:t>
            </a:r>
            <a:r>
              <a:rPr lang="ko-KR" altLang="en-US" dirty="0"/>
              <a:t>들을 새로 생성하거나 선택</a:t>
            </a:r>
            <a:r>
              <a:rPr lang="en-GB" altLang="ko-KR" dirty="0"/>
              <a:t>, </a:t>
            </a:r>
            <a:r>
              <a:rPr lang="ko-KR" altLang="en-US" dirty="0"/>
              <a:t>변환해 줄 수 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세 번째로 모델 학습 단계 </a:t>
            </a:r>
            <a:r>
              <a:rPr lang="en-GB" altLang="ko-KR" dirty="0"/>
              <a:t>(Train model) </a:t>
            </a:r>
            <a:r>
              <a:rPr lang="ko-KR" altLang="en-US" dirty="0"/>
              <a:t>입니다 </a:t>
            </a:r>
            <a:endParaRPr lang="en-GB" altLang="ko-KR" dirty="0"/>
          </a:p>
          <a:p>
            <a:r>
              <a:rPr lang="ko-KR" altLang="en-US" dirty="0"/>
              <a:t>이 단계에서는 모델에 학습 데이터를 제공하고 훈련시켜 데이터에 숨어 있는 패턴을 파악하는 일을 합니다</a:t>
            </a:r>
            <a:endParaRPr lang="en-GB" altLang="ko-KR" dirty="0"/>
          </a:p>
          <a:p>
            <a:r>
              <a:rPr lang="ko-KR" altLang="en-US" dirty="0"/>
              <a:t>이 과정에서 모델 학습에 필요한 알고리즘을 선택하고 학습 데이터를 입력하게 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네 번째로 테스팅 단계 </a:t>
            </a:r>
            <a:r>
              <a:rPr lang="en-GB" altLang="ko-KR" dirty="0"/>
              <a:t>(Test Data)</a:t>
            </a:r>
            <a:r>
              <a:rPr lang="ko-KR" altLang="en-US" dirty="0"/>
              <a:t>입니다  </a:t>
            </a:r>
            <a:endParaRPr lang="en-GB" altLang="ko-KR" dirty="0"/>
          </a:p>
          <a:p>
            <a:r>
              <a:rPr lang="ko-KR" altLang="en-US" dirty="0"/>
              <a:t>학습된 모델에 새로운 데이터를 입력했을 때 얼마나 추론을 잘 하는지 평가하는 겁니다 </a:t>
            </a:r>
            <a:endParaRPr lang="en-GB" altLang="ko-KR" dirty="0"/>
          </a:p>
          <a:p>
            <a:r>
              <a:rPr lang="ko-KR" altLang="en-US" dirty="0"/>
              <a:t>이 단계에서 필요한 작업은 평가 지표를 결정하고</a:t>
            </a:r>
            <a:r>
              <a:rPr lang="en-GB" altLang="ko-KR" dirty="0"/>
              <a:t>, </a:t>
            </a:r>
            <a:r>
              <a:rPr lang="ko-KR" altLang="en-US" dirty="0"/>
              <a:t>모델이 학습을 더 해야 할 지</a:t>
            </a:r>
            <a:r>
              <a:rPr lang="en-GB" altLang="ko-KR" dirty="0"/>
              <a:t>, </a:t>
            </a:r>
            <a:r>
              <a:rPr lang="ko-KR" altLang="en-US" dirty="0"/>
              <a:t>아니면 지나치게 많이 학습을 했는지 판단하는 과정을 포함합니다 </a:t>
            </a:r>
            <a:br>
              <a:rPr lang="en-GB" altLang="ko-KR" dirty="0"/>
            </a:br>
            <a:br>
              <a:rPr lang="en-GB" altLang="ko-KR" dirty="0"/>
            </a:br>
            <a:r>
              <a:rPr lang="ko-KR" altLang="en-US" dirty="0"/>
              <a:t>마지막으로 모델 최적화 단계 </a:t>
            </a:r>
            <a:r>
              <a:rPr lang="en-GB" altLang="ko-KR" dirty="0"/>
              <a:t>(Improve)</a:t>
            </a:r>
            <a:r>
              <a:rPr lang="ko-KR" altLang="en-US" dirty="0"/>
              <a:t>에서는 모델 파라미터 튜닝</a:t>
            </a:r>
            <a:r>
              <a:rPr lang="en-GB" altLang="ko-KR" dirty="0"/>
              <a:t>, </a:t>
            </a:r>
            <a:r>
              <a:rPr lang="ko-KR" altLang="en-US" dirty="0"/>
              <a:t>알고리즘 변경</a:t>
            </a:r>
            <a:r>
              <a:rPr lang="en-GB" altLang="ko-KR" dirty="0"/>
              <a:t>, </a:t>
            </a:r>
            <a:r>
              <a:rPr lang="ko-KR" altLang="en-US" dirty="0"/>
              <a:t>데이터셋 변경 등을 통해 모델 성능을 향상시키게 됩니다 </a:t>
            </a:r>
            <a:br>
              <a:rPr lang="en-GB" altLang="ko-KR" dirty="0"/>
            </a:b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52065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31950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유형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 러닝 모델은 학습 전략에 따라서 크게</a:t>
            </a:r>
            <a:endParaRPr lang="en-GB" altLang="ko-KR" dirty="0"/>
          </a:p>
          <a:p>
            <a:r>
              <a:rPr lang="ko-KR" altLang="en-US" dirty="0"/>
              <a:t>지도 학습</a:t>
            </a:r>
            <a:r>
              <a:rPr lang="en-GB" altLang="ko-KR" dirty="0"/>
              <a:t>, </a:t>
            </a:r>
            <a:r>
              <a:rPr lang="ko-KR" altLang="en-US" dirty="0"/>
              <a:t>비지도 학습</a:t>
            </a:r>
            <a:r>
              <a:rPr lang="en-GB" altLang="ko-KR" dirty="0"/>
              <a:t>, </a:t>
            </a:r>
            <a:r>
              <a:rPr lang="ko-KR" altLang="en-US" dirty="0"/>
              <a:t>강화 학습으로 구분됩니다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먼저 가장 기본이 되는 지도 학습의 경우</a:t>
            </a:r>
            <a:r>
              <a:rPr lang="en-GB" altLang="ko-KR" dirty="0"/>
              <a:t>,</a:t>
            </a:r>
          </a:p>
          <a:p>
            <a:r>
              <a:rPr lang="ko-KR" altLang="en-US" dirty="0"/>
              <a:t>데이터와 그 데이터를 설명하는 정답 </a:t>
            </a:r>
            <a:r>
              <a:rPr lang="en-GB" altLang="ko-KR" dirty="0"/>
              <a:t>(=</a:t>
            </a:r>
            <a:r>
              <a:rPr lang="ko-KR" altLang="en-US" dirty="0"/>
              <a:t>레이블</a:t>
            </a:r>
            <a:r>
              <a:rPr lang="en-GB" altLang="ko-KR" dirty="0"/>
              <a:t>=</a:t>
            </a:r>
            <a:r>
              <a:rPr lang="ko-KR" altLang="en-US" dirty="0"/>
              <a:t>이름표</a:t>
            </a:r>
            <a:r>
              <a:rPr lang="en-GB" altLang="ko-KR" dirty="0"/>
              <a:t>)</a:t>
            </a:r>
            <a:r>
              <a:rPr lang="ko-KR" altLang="en-US" dirty="0"/>
              <a:t>이 같이 모델에 전달됩니다</a:t>
            </a:r>
            <a:endParaRPr lang="en-GB" altLang="ko-KR" dirty="0"/>
          </a:p>
          <a:p>
            <a:r>
              <a:rPr lang="ko-KR" altLang="en-US" dirty="0"/>
              <a:t>예</a:t>
            </a:r>
            <a:r>
              <a:rPr lang="en-GB" altLang="ko-KR" dirty="0"/>
              <a:t>) </a:t>
            </a:r>
            <a:r>
              <a:rPr lang="ko-KR" altLang="en-US" dirty="0"/>
              <a:t>고양이 사진 </a:t>
            </a:r>
            <a:r>
              <a:rPr lang="en-GB" altLang="ko-KR" dirty="0"/>
              <a:t>– ‘</a:t>
            </a:r>
            <a:r>
              <a:rPr lang="ko-KR" altLang="en-US" dirty="0"/>
              <a:t>고양이</a:t>
            </a:r>
            <a:r>
              <a:rPr lang="en-GB" altLang="ko-KR" dirty="0"/>
              <a:t>’ </a:t>
            </a:r>
            <a:r>
              <a:rPr lang="ko-KR" altLang="en-US" dirty="0"/>
              <a:t>라벨</a:t>
            </a:r>
            <a:endParaRPr lang="en-GB" altLang="ko-KR" dirty="0"/>
          </a:p>
          <a:p>
            <a:r>
              <a:rPr lang="en-GB" dirty="0"/>
              <a:t>       </a:t>
            </a:r>
            <a:r>
              <a:rPr lang="ko-KR" altLang="en-US" dirty="0"/>
              <a:t>강아지 사진 </a:t>
            </a:r>
            <a:r>
              <a:rPr lang="en-GB" altLang="ko-KR" dirty="0"/>
              <a:t>– ‘</a:t>
            </a:r>
            <a:r>
              <a:rPr lang="ko-KR" altLang="en-US" dirty="0"/>
              <a:t>강아지</a:t>
            </a:r>
            <a:r>
              <a:rPr lang="en-GB" altLang="ko-KR" dirty="0"/>
              <a:t>’ </a:t>
            </a:r>
            <a:r>
              <a:rPr lang="ko-KR" altLang="en-US" dirty="0"/>
              <a:t>라벨</a:t>
            </a:r>
            <a:endParaRPr lang="en-GB" altLang="ko-KR" dirty="0"/>
          </a:p>
          <a:p>
            <a:r>
              <a:rPr lang="ko-KR" altLang="en-US" dirty="0"/>
              <a:t>모델은 해당 데이터와 레이블을 활용해서 학습 수행</a:t>
            </a:r>
            <a:endParaRPr lang="en-GB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분류 </a:t>
            </a:r>
            <a:r>
              <a:rPr lang="en-GB" altLang="ko-KR" dirty="0"/>
              <a:t>(classification) </a:t>
            </a:r>
            <a:r>
              <a:rPr lang="ko-KR" altLang="en-US" dirty="0"/>
              <a:t>문제에 주로 활용</a:t>
            </a:r>
            <a:endParaRPr lang="en-GB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비지도 학습은 지도 학습과 달리 학습 데이터만 있고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정답</a:t>
            </a:r>
            <a:r>
              <a:rPr lang="en-GB" altLang="ko-KR" dirty="0"/>
              <a:t>, </a:t>
            </a:r>
            <a:r>
              <a:rPr lang="ko-KR" altLang="en-US" dirty="0"/>
              <a:t>즉 레이블은 제공되지 않는 학습 방식입니다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 유형의 모델은 정답 없이 학습 데이터만 갖고 학습을 수행하게 됩니다 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또한 강화 학습은 정답이 없이 데이터를 학습에 이용한다는 점에서 비지도 학습과 유사하지만 학습 과정에서 발생하는 출력에 대해 피드백을 받고 이를 학습에 반영하는 방식입니다 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오늘은 가장 기본이 되는 지도 학습 모델을 위주로 실습을 진행하도록 하겠습니다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5311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42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7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5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6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so.org/artificial-intelligence/machine-learning" TargetMode="Externa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ruders.tistory.com/8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recision-and-recall-88a3776c8007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auto_examples/classification/plot_digits_classification.html#sphx-glr-auto-examples-classification-plot-digits-classification-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ikit-learn.org/stable/auto_examples/classification/plot_digits_classification.html#sphx-glr-auto-examples-classification-plot-digits-classification-py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ikit-learn.org/stable/auto_examples/neighbors/plot_classification.html#sphx-glr-auto-examples-neighbors-plot-classification-py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cikit-learn.org/stable/auto_examples/neighbors/plot_classification.html#sphx-glr-auto-examples-neighbors-plot-classification-py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cikit-learn.org/stable/auto_examples/linear_model/plot_ols_ridge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achine-learning/k-nearest-neighbors-knn-regression-with-scikit-lear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datasets/toy_dataset.html#diabetes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i.stanford.edu/~nilsson/MLBOOK.pdf" TargetMode="External"/><Relationship Id="rId4" Type="http://schemas.openxmlformats.org/officeDocument/2006/relationships/hyperlink" Target="https://www.iso.org/artificial-intelligence/machine-learn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udasserch1/5-core-steps-to-understand-machine-learning-workflow-a-guide-for-beginners-737040850d9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그림 3" descr="추상 디지털 사이버 공간 모션 배경">
            <a:extLst>
              <a:ext uri="{FF2B5EF4-FFF2-40B4-BE49-F238E27FC236}">
                <a16:creationId xmlns:a16="http://schemas.microsoft.com/office/drawing/2014/main" id="{DEDDE639-DA86-4428-A29A-C7FF81EBB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r="9091" b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F95788-0981-2C22-BEEC-0FC7D862D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6526229" cy="3786372"/>
          </a:xfrm>
        </p:spPr>
        <p:txBody>
          <a:bodyPr anchor="t"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5100" dirty="0" err="1"/>
              <a:t>Scikit-learn</a:t>
            </a:r>
            <a:r>
              <a:rPr lang="ko-KR" altLang="en-US" sz="5100" dirty="0"/>
              <a:t> 기초 및 데이터 분석 입문</a:t>
            </a:r>
            <a:endParaRPr 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28387-9008-32E8-080A-36C04FA75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07" y="4437176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200" dirty="0"/>
              <a:t>2025-07-10</a:t>
            </a:r>
            <a:endParaRPr lang="ko-KR" dirty="0"/>
          </a:p>
          <a:p>
            <a:pPr algn="l"/>
            <a:r>
              <a:rPr lang="ko-KR" dirty="0"/>
              <a:t>문수영</a:t>
            </a:r>
            <a:r>
              <a:rPr lang="ko-KR" altLang="en-US" dirty="0"/>
              <a:t> </a:t>
            </a:r>
            <a:r>
              <a:rPr lang="en-US" altLang="ko-KR" dirty="0"/>
              <a:t>(Tale Tech)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4218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AD642-D6F1-72B7-8B87-6167D3B4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ML </a:t>
            </a:r>
            <a:r>
              <a:rPr lang="ko-KR" altLang="en-US" dirty="0" err="1"/>
              <a:t>models</a:t>
            </a:r>
            <a:r>
              <a:rPr lang="ko-KR" altLang="en-US" dirty="0"/>
              <a:t> ≠ ML </a:t>
            </a:r>
            <a:r>
              <a:rPr lang="ko-KR" altLang="en-US" dirty="0" err="1"/>
              <a:t>algorithms</a:t>
            </a:r>
            <a:endParaRPr lang="ko-KR" altLang="en-US" dirty="0"/>
          </a:p>
        </p:txBody>
      </p:sp>
      <p:pic>
        <p:nvPicPr>
          <p:cNvPr id="5" name="내용 개체 틀 4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B3D40D-13EB-4371-5185-1147DD915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775" y="2304240"/>
            <a:ext cx="5181600" cy="3394107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F679F-6338-6CC7-2B8C-FE3FC1D69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0314" y="1724985"/>
            <a:ext cx="6130504" cy="4451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800" dirty="0" err="1"/>
              <a:t>Machine</a:t>
            </a:r>
            <a:r>
              <a:rPr lang="ko-KR" altLang="en-US" sz="2800" dirty="0"/>
              <a:t> </a:t>
            </a:r>
            <a:r>
              <a:rPr lang="ko-KR" altLang="en-US" sz="2800" dirty="0" err="1"/>
              <a:t>learning</a:t>
            </a:r>
            <a:r>
              <a:rPr lang="ko-KR" altLang="en-US" sz="2800" dirty="0"/>
              <a:t> </a:t>
            </a:r>
            <a:r>
              <a:rPr lang="ko-KR" altLang="en-US" sz="2800" dirty="0" err="1"/>
              <a:t>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알고리즘을 이용한 학습의  최종 결과물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 주어진 데이터로부터 결과를 예측하고 패턴을 식별하기 위한 도구 </a:t>
            </a:r>
          </a:p>
          <a:p>
            <a:r>
              <a:rPr lang="ko-KR" altLang="en-US" sz="2800" err="1"/>
              <a:t>Machine</a:t>
            </a:r>
            <a:r>
              <a:rPr lang="ko-KR" altLang="en-US" sz="2800" dirty="0"/>
              <a:t> </a:t>
            </a:r>
            <a:r>
              <a:rPr lang="ko-KR" altLang="en-US" sz="2800" err="1"/>
              <a:t>learning</a:t>
            </a:r>
            <a:r>
              <a:rPr lang="ko-KR" altLang="en-US" sz="2800" dirty="0"/>
              <a:t> </a:t>
            </a:r>
            <a:r>
              <a:rPr lang="ko-KR" altLang="en-US" sz="2800" err="1"/>
              <a:t>algorithms</a:t>
            </a:r>
            <a:endParaRPr lang="ko-KR" altLang="en-US" sz="2800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 ML </a:t>
            </a:r>
            <a:r>
              <a:rPr lang="ko-KR" altLang="en-US" sz="2600" dirty="0" err="1"/>
              <a:t>model을</a:t>
            </a:r>
            <a:r>
              <a:rPr lang="ko-KR" altLang="en-US" sz="2600" dirty="0"/>
              <a:t> 도출하기 위한 기법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 공통 목표: 모델 예측 성능 향상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64EA5-D82D-1245-75E8-1233597F109C}"/>
              </a:ext>
            </a:extLst>
          </p:cNvPr>
          <p:cNvSpPr txBox="1"/>
          <p:nvPr/>
        </p:nvSpPr>
        <p:spPr>
          <a:xfrm>
            <a:off x="605724" y="6177983"/>
            <a:ext cx="7214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hlinkClick r:id="rId5"/>
              </a:rPr>
              <a:t>https://www.iso.org/artificial-intelligence/machine-learning</a:t>
            </a:r>
            <a:r>
              <a:rPr lang="af-ZA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15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EF12-9066-96EA-3452-4B52E393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 and overfitting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678B37-D0FE-7FBB-022A-AF5AB3D8D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2775" y="2264907"/>
            <a:ext cx="5181600" cy="347277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7F54D-AA13-5905-4BB5-5782F4DDC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96023" cy="4351338"/>
          </a:xfrm>
        </p:spPr>
        <p:txBody>
          <a:bodyPr>
            <a:normAutofit/>
          </a:bodyPr>
          <a:lstStyle/>
          <a:p>
            <a:r>
              <a:rPr lang="en-GB" dirty="0"/>
              <a:t>Fitting: </a:t>
            </a:r>
            <a:r>
              <a:rPr lang="ko-KR" altLang="en-US" dirty="0"/>
              <a:t>모델이 학습하는 과정</a:t>
            </a:r>
            <a:endParaRPr lang="en-GB" altLang="ko-KR" dirty="0"/>
          </a:p>
          <a:p>
            <a:r>
              <a:rPr lang="en-GB" dirty="0"/>
              <a:t>Underfitting: </a:t>
            </a:r>
            <a:r>
              <a:rPr lang="ko-KR" altLang="en-US" dirty="0"/>
              <a:t>모델이 지나치게 단순하여</a:t>
            </a:r>
            <a:r>
              <a:rPr lang="en-GB" altLang="ko-KR" dirty="0"/>
              <a:t>			</a:t>
            </a:r>
            <a:r>
              <a:rPr lang="ko-KR" altLang="en-US" dirty="0"/>
              <a:t>데이터에 내재된 패턴을 </a:t>
            </a:r>
            <a:r>
              <a:rPr lang="en-GB" altLang="ko-KR" dirty="0"/>
              <a:t>			</a:t>
            </a:r>
            <a:r>
              <a:rPr lang="ko-KR" altLang="en-US" dirty="0"/>
              <a:t>파악하지 못하는 현상</a:t>
            </a:r>
            <a:r>
              <a:rPr lang="en-GB" dirty="0"/>
              <a:t> </a:t>
            </a:r>
          </a:p>
          <a:p>
            <a:r>
              <a:rPr lang="en-GB" dirty="0"/>
              <a:t>Overfitting: </a:t>
            </a:r>
            <a:r>
              <a:rPr lang="ko-KR" altLang="en-US" dirty="0"/>
              <a:t>모델이 지나치게 복잡하여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  <a:r>
              <a:rPr lang="ko-KR" altLang="en-US" dirty="0"/>
              <a:t>학습 데이터는 잘 예측하나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  <a:r>
              <a:rPr lang="ko-KR" altLang="en-US" dirty="0"/>
              <a:t>새로운 데이터가 입력되면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  <a:r>
              <a:rPr lang="ko-KR" altLang="en-US" dirty="0"/>
              <a:t>낮은 성능을 보이는 현상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28156-F850-7ADB-72EC-66E0A2F3CFDA}"/>
              </a:ext>
            </a:extLst>
          </p:cNvPr>
          <p:cNvSpPr txBox="1"/>
          <p:nvPr/>
        </p:nvSpPr>
        <p:spPr>
          <a:xfrm>
            <a:off x="3514162" y="6176963"/>
            <a:ext cx="456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https://bruders.tistory.com/80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05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0469-D8DC-5A5E-954D-13D92C77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Advantages</a:t>
            </a:r>
            <a:r>
              <a:rPr lang="ko-KR" altLang="en-US" dirty="0"/>
              <a:t> of ML-</a:t>
            </a:r>
            <a:r>
              <a:rPr lang="ko-KR" altLang="en-US" dirty="0" err="1"/>
              <a:t>based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analysis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1FA13-D4A6-D361-CB41-ACEA65473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710607"/>
            <a:ext cx="8213852" cy="44663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3200" dirty="0"/>
              <a:t>대규모 &amp; 다차원 데이터 처리에 유리함 </a:t>
            </a:r>
          </a:p>
          <a:p>
            <a:r>
              <a:rPr lang="ko-KR" altLang="en-US" sz="3200" dirty="0"/>
              <a:t>데이터가 쌓일 수록, 학습이 진행될수록 </a:t>
            </a:r>
            <a:br>
              <a:rPr lang="ko-KR" altLang="en-US" sz="3200" dirty="0"/>
            </a:br>
            <a:r>
              <a:rPr lang="ko-KR" altLang="en-US" sz="3200" dirty="0"/>
              <a:t>모델 성능 향상</a:t>
            </a:r>
          </a:p>
          <a:p>
            <a:r>
              <a:rPr lang="ko-KR" altLang="en-US" sz="3200" dirty="0"/>
              <a:t>데이터에 숨겨진 패턴 발견에 유리함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93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13BED-1208-8EA2-157C-E40B6561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Terms</a:t>
            </a:r>
            <a:r>
              <a:rPr lang="ko-KR" altLang="en-US" dirty="0"/>
              <a:t> </a:t>
            </a:r>
            <a:r>
              <a:rPr lang="ko-KR" altLang="en-US"/>
              <a:t>for</a:t>
            </a:r>
            <a:r>
              <a:rPr lang="ko-KR" altLang="en-US" dirty="0"/>
              <a:t> ML </a:t>
            </a:r>
            <a:r>
              <a:rPr lang="ko-KR" altLang="en-US" dirty="0" err="1"/>
              <a:t>process</a:t>
            </a:r>
            <a:r>
              <a:rPr lang="ko-KR" altLang="en-US" dirty="0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031E3-365E-1E81-74E5-145350B406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9A8A9A0-C1BA-5C99-BAAC-11B77B1F6E6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40941057"/>
              </p:ext>
            </p:extLst>
          </p:nvPr>
        </p:nvGraphicFramePr>
        <p:xfrm>
          <a:off x="709924" y="1122629"/>
          <a:ext cx="11300124" cy="5488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708">
                  <a:extLst>
                    <a:ext uri="{9D8B030D-6E8A-4147-A177-3AD203B41FA5}">
                      <a16:colId xmlns:a16="http://schemas.microsoft.com/office/drawing/2014/main" val="4018483432"/>
                    </a:ext>
                  </a:extLst>
                </a:gridCol>
                <a:gridCol w="3766708">
                  <a:extLst>
                    <a:ext uri="{9D8B030D-6E8A-4147-A177-3AD203B41FA5}">
                      <a16:colId xmlns:a16="http://schemas.microsoft.com/office/drawing/2014/main" val="2261370996"/>
                    </a:ext>
                  </a:extLst>
                </a:gridCol>
                <a:gridCol w="3766708">
                  <a:extLst>
                    <a:ext uri="{9D8B030D-6E8A-4147-A177-3AD203B41FA5}">
                      <a16:colId xmlns:a16="http://schemas.microsoft.com/office/drawing/2014/main" val="1866440929"/>
                    </a:ext>
                  </a:extLst>
                </a:gridCol>
              </a:tblGrid>
              <a:tr h="367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Phase</a:t>
                      </a:r>
                      <a:endParaRPr lang="ko-KR" altLang="en-US" dirty="0" err="1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Terms</a:t>
                      </a:r>
                      <a:r>
                        <a:rPr lang="ko-KR" altLang="en-US"/>
                        <a:t> (</a:t>
                      </a:r>
                      <a:r>
                        <a:rPr lang="ko-KR" altLang="en-US" err="1"/>
                        <a:t>Meaning</a:t>
                      </a:r>
                      <a:r>
                        <a:rPr lang="ko-KR" altLang="en-US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7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Get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Dataset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dirty="0" err="1"/>
                        <a:t>Features</a:t>
                      </a:r>
                      <a:endParaRPr lang="ko-KR" altLang="en-US" dirty="0"/>
                    </a:p>
                    <a:p>
                      <a:pPr lvl="0">
                        <a:buNone/>
                      </a:pP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Labels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Data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Sources</a:t>
                      </a:r>
                      <a:endParaRPr lang="ko-K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 </a:t>
                      </a:r>
                      <a:r>
                        <a:rPr lang="ko-KR" altLang="en-US" dirty="0" err="1"/>
                        <a:t>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Feature</a:t>
                      </a:r>
                      <a:r>
                        <a:rPr lang="ko-KR" altLang="en-US" dirty="0"/>
                        <a:t> Engineering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Normalization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Scaling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Encoding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Missing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Value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Imputation</a:t>
                      </a:r>
                      <a:endParaRPr lang="ko-K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13395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Train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Training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Set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Model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Parameters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Overfitting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/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Underfitting</a:t>
                      </a:r>
                      <a:endParaRPr lang="ko-KR" sz="18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24989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Set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dirty="0" err="1"/>
                        <a:t>Validation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Set</a:t>
                      </a:r>
                      <a:endParaRPr lang="ko-KR" altLang="en-US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Accuracy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dirty="0"/>
                        <a:t>Precision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Recall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Confusion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Matrix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Cross-Validation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64884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Improve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Hyper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parameter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Tuning</a:t>
                      </a:r>
                      <a:endParaRPr lang="ko-KR" dirty="0" err="1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Grid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Search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Random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Search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Regularization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Ensemble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Methods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Model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9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0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873D-F999-10BF-A8A9-AAF00BCE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31652" cy="1132258"/>
          </a:xfrm>
        </p:spPr>
        <p:txBody>
          <a:bodyPr>
            <a:normAutofit fontScale="90000"/>
          </a:bodyPr>
          <a:lstStyle/>
          <a:p>
            <a:r>
              <a:rPr lang="en-GB" dirty="0"/>
              <a:t>Review) </a:t>
            </a:r>
            <a:r>
              <a:rPr lang="ko-KR" altLang="en-US" dirty="0"/>
              <a:t>지도 학습 과 비지도 학습</a:t>
            </a:r>
            <a:r>
              <a:rPr lang="en-GB" altLang="ko-KR" dirty="0"/>
              <a:t>, </a:t>
            </a:r>
            <a:r>
              <a:rPr lang="ko-KR" altLang="en-US" dirty="0"/>
              <a:t>강화 학습 비교</a:t>
            </a:r>
            <a:br>
              <a:rPr lang="en-GB" altLang="ko-KR" dirty="0"/>
            </a:br>
            <a:r>
              <a:rPr lang="en-GB" altLang="ko-KR" dirty="0"/>
              <a:t>(Supervised, unsupervised and</a:t>
            </a:r>
            <a:r>
              <a:rPr lang="ko-KR" altLang="en-US" dirty="0"/>
              <a:t> </a:t>
            </a:r>
            <a:r>
              <a:rPr lang="en-GB" altLang="ko-KR" dirty="0"/>
              <a:t>reinforcement learning)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729D99-3720-9E6B-0056-0797A3DE85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53828987"/>
              </p:ext>
            </p:extLst>
          </p:nvPr>
        </p:nvGraphicFramePr>
        <p:xfrm>
          <a:off x="612774" y="1825624"/>
          <a:ext cx="10931525" cy="266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6">
                  <a:extLst>
                    <a:ext uri="{9D8B030D-6E8A-4147-A177-3AD203B41FA5}">
                      <a16:colId xmlns:a16="http://schemas.microsoft.com/office/drawing/2014/main" val="3616293334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4008977332"/>
                    </a:ext>
                  </a:extLst>
                </a:gridCol>
                <a:gridCol w="2955673">
                  <a:extLst>
                    <a:ext uri="{9D8B030D-6E8A-4147-A177-3AD203B41FA5}">
                      <a16:colId xmlns:a16="http://schemas.microsoft.com/office/drawing/2014/main" val="1028006833"/>
                    </a:ext>
                  </a:extLst>
                </a:gridCol>
                <a:gridCol w="3991226">
                  <a:extLst>
                    <a:ext uri="{9D8B030D-6E8A-4147-A177-3AD203B41FA5}">
                      <a16:colId xmlns:a16="http://schemas.microsoft.com/office/drawing/2014/main" val="838136143"/>
                    </a:ext>
                  </a:extLst>
                </a:gridCol>
              </a:tblGrid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 유형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학습 데이터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문제 유형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목표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8360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지도 학습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{(</a:t>
                      </a:r>
                      <a:r>
                        <a:rPr lang="ko-KR" altLang="en-US" dirty="0"/>
                        <a:t>입력</a:t>
                      </a:r>
                      <a:r>
                        <a:rPr lang="en-GB" altLang="ko-KR" dirty="0"/>
                        <a:t>, </a:t>
                      </a:r>
                      <a:r>
                        <a:rPr lang="ko-KR" altLang="en-US" dirty="0"/>
                        <a:t>정답</a:t>
                      </a:r>
                      <a:r>
                        <a:rPr lang="en-GB" altLang="ko-KR" dirty="0"/>
                        <a:t>(label))}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Classification,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레이블 또는 수치 데이터 예측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202972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비지도 학습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{(</a:t>
                      </a:r>
                      <a:r>
                        <a:rPr lang="ko-KR" altLang="en-US" dirty="0"/>
                        <a:t>입력</a:t>
                      </a:r>
                      <a:r>
                        <a:rPr lang="en-GB" altLang="ko-KR" dirty="0"/>
                        <a:t>)}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Clustering, Dim. Reduction, Anomaly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데이터에 숨겨진 패턴</a:t>
                      </a:r>
                      <a:r>
                        <a:rPr lang="en-GB" altLang="ko-KR" dirty="0"/>
                        <a:t>/</a:t>
                      </a:r>
                      <a:r>
                        <a:rPr lang="ko-KR" altLang="en-US" dirty="0"/>
                        <a:t>구조 파악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340961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강화 학습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{(</a:t>
                      </a:r>
                      <a:r>
                        <a:rPr lang="ko-KR" altLang="en-US" dirty="0"/>
                        <a:t>입력</a:t>
                      </a:r>
                      <a:r>
                        <a:rPr lang="en-GB" altLang="ko-KR" dirty="0"/>
                        <a:t>, </a:t>
                      </a:r>
                      <a:r>
                        <a:rPr lang="ko-KR" altLang="en-US" dirty="0"/>
                        <a:t>피드백</a:t>
                      </a:r>
                      <a:r>
                        <a:rPr lang="en-GB" altLang="ko-KR" dirty="0"/>
                        <a:t>)}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Sequential Decision-making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연속적 의사결정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9324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E78A69-C157-A30F-58A4-00C7C2F0DA1E}"/>
              </a:ext>
            </a:extLst>
          </p:cNvPr>
          <p:cNvSpPr/>
          <p:nvPr/>
        </p:nvSpPr>
        <p:spPr>
          <a:xfrm>
            <a:off x="666764" y="2374900"/>
            <a:ext cx="10823292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0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B522-CB80-CF4E-12F7-C92D886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7836-F001-E4EF-87EB-BE5660352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1825625"/>
            <a:ext cx="5407153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 분류 </a:t>
            </a:r>
            <a:r>
              <a:rPr lang="en-GB" altLang="ko-KR" dirty="0"/>
              <a:t>(classification) </a:t>
            </a:r>
            <a:r>
              <a:rPr lang="ko-KR" altLang="en-US" dirty="0"/>
              <a:t>문제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문제 특성</a:t>
            </a:r>
            <a:endParaRPr lang="en-GB" altLang="ko-KR" dirty="0"/>
          </a:p>
          <a:p>
            <a:pPr lvl="1"/>
            <a:r>
              <a:rPr lang="ko-KR" altLang="en-US" dirty="0"/>
              <a:t>모델 학습을 위해 </a:t>
            </a:r>
            <a:r>
              <a:rPr lang="en-GB" altLang="ko-KR" dirty="0"/>
              <a:t>(</a:t>
            </a:r>
            <a:r>
              <a:rPr lang="ko-KR" altLang="en-US" dirty="0"/>
              <a:t>입력 데이터</a:t>
            </a:r>
            <a:r>
              <a:rPr lang="en-GB" altLang="ko-KR" dirty="0"/>
              <a:t>, </a:t>
            </a:r>
            <a:r>
              <a:rPr lang="ko-KR" altLang="en-US" dirty="0"/>
              <a:t>레이블</a:t>
            </a:r>
            <a:r>
              <a:rPr lang="en-GB" altLang="ko-KR" dirty="0"/>
              <a:t>)</a:t>
            </a:r>
            <a:r>
              <a:rPr lang="ko-KR" altLang="en-US" dirty="0"/>
              <a:t>이 함께 제공되어야 함 </a:t>
            </a:r>
            <a:r>
              <a:rPr lang="en-GB" altLang="ko-KR" dirty="0"/>
              <a:t>(</a:t>
            </a:r>
            <a:r>
              <a:rPr lang="ko-KR" altLang="en-US" dirty="0"/>
              <a:t>라벨링 작업 必</a:t>
            </a:r>
            <a:r>
              <a:rPr lang="en-GB" altLang="ko-KR" dirty="0"/>
              <a:t>)</a:t>
            </a:r>
          </a:p>
          <a:p>
            <a:pPr lvl="1"/>
            <a:r>
              <a:rPr lang="ko-KR" altLang="en-US" dirty="0"/>
              <a:t>평가지표</a:t>
            </a:r>
            <a:r>
              <a:rPr lang="en-GB" altLang="ko-KR" dirty="0"/>
              <a:t>: </a:t>
            </a:r>
            <a:r>
              <a:rPr lang="ko-KR" altLang="en-US" dirty="0"/>
              <a:t>카테고리 </a:t>
            </a:r>
            <a:r>
              <a:rPr lang="en-GB" altLang="ko-KR" dirty="0"/>
              <a:t>(class)</a:t>
            </a:r>
            <a:r>
              <a:rPr lang="ko-KR" altLang="en-US" dirty="0"/>
              <a:t> 예측 성능 </a:t>
            </a:r>
            <a:endParaRPr lang="en-GB" altLang="ko-KR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199C1-4326-B311-10FD-B42F072695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분류 문제 예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7E1FD5-FCC6-1FFD-A1CF-7E3F7449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521377"/>
            <a:ext cx="4734938" cy="122512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4FD005-F3BD-2200-E094-E05F7B46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71236"/>
              </p:ext>
            </p:extLst>
          </p:nvPr>
        </p:nvGraphicFramePr>
        <p:xfrm>
          <a:off x="6441062" y="2751665"/>
          <a:ext cx="544613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308">
                  <a:extLst>
                    <a:ext uri="{9D8B030D-6E8A-4147-A177-3AD203B41FA5}">
                      <a16:colId xmlns:a16="http://schemas.microsoft.com/office/drawing/2014/main" val="117452915"/>
                    </a:ext>
                  </a:extLst>
                </a:gridCol>
                <a:gridCol w="2293389">
                  <a:extLst>
                    <a:ext uri="{9D8B030D-6E8A-4147-A177-3AD203B41FA5}">
                      <a16:colId xmlns:a16="http://schemas.microsoft.com/office/drawing/2014/main" val="1754491116"/>
                    </a:ext>
                  </a:extLst>
                </a:gridCol>
                <a:gridCol w="1621441">
                  <a:extLst>
                    <a:ext uri="{9D8B030D-6E8A-4147-A177-3AD203B41FA5}">
                      <a16:colId xmlns:a16="http://schemas.microsoft.com/office/drawing/2014/main" val="1257303048"/>
                    </a:ext>
                  </a:extLst>
                </a:gridCol>
              </a:tblGrid>
              <a:tr h="45042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Input (Features)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Output (Classes)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7677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Email Spam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Email text, </a:t>
                      </a:r>
                    </a:p>
                    <a:p>
                      <a:r>
                        <a:rPr lang="en-GB" dirty="0"/>
                        <a:t>meta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Spam, or</a:t>
                      </a:r>
                    </a:p>
                    <a:p>
                      <a:r>
                        <a:rPr lang="en-GB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5027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Digit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Pixel values of digit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Digits 0 to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806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Medical </a:t>
                      </a:r>
                      <a:br>
                        <a:rPr lang="en-GB" dirty="0"/>
                      </a:br>
                      <a:r>
                        <a:rPr lang="en-GB" dirty="0"/>
                        <a:t>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Symptoms, test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Healthy,</a:t>
                      </a:r>
                    </a:p>
                    <a:p>
                      <a:r>
                        <a:rPr lang="en-GB" dirty="0"/>
                        <a:t>Disease A,</a:t>
                      </a:r>
                    </a:p>
                    <a:p>
                      <a:r>
                        <a:rPr lang="en-GB" dirty="0"/>
                        <a:t>Disease B,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81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81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B653-5BE6-58E1-ECA5-753F4A54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Classifiers - Support vector classifier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CA65-9718-A305-39AF-385A1AC4E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165569"/>
            <a:ext cx="5800852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지도 학습 기법인 </a:t>
            </a:r>
            <a:r>
              <a:rPr lang="en-GB" altLang="ko-KR" dirty="0"/>
              <a:t>support vector machines (SVM) </a:t>
            </a:r>
            <a:r>
              <a:rPr lang="ko-KR" altLang="en-US" dirty="0"/>
              <a:t>기반의 분류 모델</a:t>
            </a:r>
            <a:endParaRPr lang="en-GB" altLang="ko-KR" dirty="0"/>
          </a:p>
          <a:p>
            <a:r>
              <a:rPr lang="ko-KR" altLang="en-US" dirty="0"/>
              <a:t>기본 </a:t>
            </a:r>
            <a:r>
              <a:rPr lang="en-GB" altLang="ko-KR" dirty="0"/>
              <a:t>idea: class </a:t>
            </a:r>
            <a:r>
              <a:rPr lang="ko-KR" altLang="en-US" dirty="0"/>
              <a:t>구분선 </a:t>
            </a:r>
            <a:r>
              <a:rPr lang="en-GB" altLang="ko-KR" dirty="0"/>
              <a:t>(decision boundary)</a:t>
            </a:r>
            <a:r>
              <a:rPr lang="ko-KR" altLang="en-US" dirty="0"/>
              <a:t>과 인접 샘플들 간의 거리가 최대가 되도록 분류   </a:t>
            </a:r>
            <a:endParaRPr lang="en-GB" altLang="ko-K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EB890-B979-519A-4A85-6AD5CD11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5569"/>
            <a:ext cx="5941243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특징 및 장점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다차원 데이터 분류에 적합 </a:t>
            </a:r>
            <a:r>
              <a:rPr lang="en-GB" altLang="ko-KR" dirty="0"/>
              <a:t>(ex. </a:t>
            </a:r>
            <a:r>
              <a:rPr lang="ko-KR" altLang="en-US" dirty="0"/>
              <a:t>텍스트</a:t>
            </a:r>
            <a:r>
              <a:rPr lang="en-GB" altLang="ko-KR" dirty="0"/>
              <a:t>/</a:t>
            </a:r>
            <a:r>
              <a:rPr lang="ko-KR" altLang="en-US" dirty="0"/>
              <a:t>이미지 분류</a:t>
            </a:r>
            <a:r>
              <a:rPr lang="en-GB" altLang="ko-KR" dirty="0"/>
              <a:t>)</a:t>
            </a:r>
          </a:p>
          <a:p>
            <a:pPr lvl="1"/>
            <a:r>
              <a:rPr lang="en-GB" dirty="0"/>
              <a:t> </a:t>
            </a:r>
            <a:r>
              <a:rPr lang="ko-KR" altLang="en-US" dirty="0"/>
              <a:t>비선형적 경계도 구분 가능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학습 데이터에 대한 과적합 방지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데이터셋 내 노이즈에 상대적으로 덜 민감함 </a:t>
            </a:r>
            <a:endParaRPr lang="en-GB" altLang="ko-KR" dirty="0"/>
          </a:p>
          <a:p>
            <a:r>
              <a:rPr lang="ko-KR" altLang="en-US" dirty="0"/>
              <a:t>주요 파라미터 </a:t>
            </a:r>
            <a:endParaRPr lang="en-GB" altLang="ko-KR" dirty="0"/>
          </a:p>
          <a:p>
            <a:pPr lvl="1"/>
            <a:r>
              <a:rPr lang="en-GB" dirty="0"/>
              <a:t>C (</a:t>
            </a:r>
            <a:r>
              <a:rPr lang="ko-KR" altLang="en-US" dirty="0"/>
              <a:t>규제 매개변수</a:t>
            </a:r>
            <a:r>
              <a:rPr lang="en-GB" altLang="ko-KR" dirty="0"/>
              <a:t>): </a:t>
            </a:r>
            <a:r>
              <a:rPr lang="ko-KR" altLang="en-US" dirty="0"/>
              <a:t>오분류에 대한 페널티 결정</a:t>
            </a:r>
            <a:endParaRPr lang="en-GB" altLang="ko-KR" dirty="0"/>
          </a:p>
          <a:p>
            <a:pPr lvl="2"/>
            <a:r>
              <a:rPr lang="ko-KR" altLang="en-US" dirty="0"/>
              <a:t>값이 작으면 경계가 부드러워짐 </a:t>
            </a:r>
            <a:r>
              <a:rPr lang="en-GB" altLang="ko-KR" dirty="0"/>
              <a:t>(</a:t>
            </a:r>
            <a:r>
              <a:rPr lang="ko-KR" altLang="en-US" dirty="0"/>
              <a:t>과적합 방지</a:t>
            </a:r>
            <a:r>
              <a:rPr lang="en-GB" altLang="ko-KR" dirty="0"/>
              <a:t>),</a:t>
            </a:r>
            <a:br>
              <a:rPr lang="en-GB" altLang="ko-KR" dirty="0"/>
            </a:br>
            <a:r>
              <a:rPr lang="ko-KR" altLang="en-US" dirty="0"/>
              <a:t>값이 크면 학습 데이터에 맞게 세밀한 분류 </a:t>
            </a:r>
            <a:r>
              <a:rPr lang="en-GB" altLang="ko-KR" dirty="0"/>
              <a:t>(</a:t>
            </a:r>
            <a:r>
              <a:rPr lang="ko-KR" altLang="en-US" dirty="0"/>
              <a:t>과적합 위험</a:t>
            </a:r>
            <a:r>
              <a:rPr lang="en-GB" altLang="ko-KR" dirty="0"/>
              <a:t>)</a:t>
            </a:r>
          </a:p>
          <a:p>
            <a:pPr lvl="1"/>
            <a:r>
              <a:rPr lang="en-GB" altLang="ko-KR" dirty="0"/>
              <a:t>Kernel (</a:t>
            </a:r>
            <a:r>
              <a:rPr lang="ko-KR" altLang="en-US" dirty="0"/>
              <a:t>커널 함수</a:t>
            </a:r>
            <a:r>
              <a:rPr lang="en-GB" altLang="ko-KR" dirty="0"/>
              <a:t>): </a:t>
            </a:r>
            <a:r>
              <a:rPr lang="ko-KR" altLang="en-US" dirty="0"/>
              <a:t>데이터를 어떻게 나눌지 결정</a:t>
            </a:r>
            <a:endParaRPr lang="en-GB" altLang="ko-KR" dirty="0"/>
          </a:p>
          <a:p>
            <a:pPr lvl="2"/>
            <a:r>
              <a:rPr lang="en-GB" altLang="ko-KR" dirty="0"/>
              <a:t>‘linear’, ‘</a:t>
            </a:r>
            <a:r>
              <a:rPr lang="en-GB" altLang="ko-KR" dirty="0" err="1"/>
              <a:t>rbf</a:t>
            </a:r>
            <a:r>
              <a:rPr lang="en-GB" altLang="ko-KR" dirty="0"/>
              <a:t>’, ‘poly’, ‘sigmoid’</a:t>
            </a:r>
          </a:p>
          <a:p>
            <a:pPr lvl="1"/>
            <a:r>
              <a:rPr lang="en-GB" dirty="0"/>
              <a:t>Gamma (</a:t>
            </a:r>
            <a:r>
              <a:rPr lang="ko-KR" altLang="en-US" dirty="0"/>
              <a:t>커널 계수</a:t>
            </a:r>
            <a:r>
              <a:rPr lang="en-GB" altLang="ko-KR" dirty="0"/>
              <a:t>): </a:t>
            </a:r>
            <a:r>
              <a:rPr lang="ko-KR" altLang="en-US" dirty="0"/>
              <a:t>구분선을 그릴 때 얼마나 가까이 있는 데이터를 고려할 지 결정</a:t>
            </a:r>
            <a:endParaRPr lang="en-GB" altLang="ko-KR" dirty="0"/>
          </a:p>
          <a:p>
            <a:pPr lvl="2"/>
            <a:r>
              <a:rPr lang="en-GB" altLang="ko-KR" dirty="0"/>
              <a:t>Small: </a:t>
            </a:r>
            <a:r>
              <a:rPr lang="ko-KR" altLang="en-US" dirty="0"/>
              <a:t>멀리 있는 데이터도 고려 </a:t>
            </a:r>
            <a:r>
              <a:rPr lang="en-GB" altLang="ko-KR" dirty="0"/>
              <a:t>(underfitting)</a:t>
            </a:r>
          </a:p>
          <a:p>
            <a:pPr lvl="2"/>
            <a:r>
              <a:rPr lang="en-GB" altLang="ko-KR" dirty="0"/>
              <a:t>Large: </a:t>
            </a:r>
            <a:r>
              <a:rPr lang="ko-KR" altLang="en-US" dirty="0"/>
              <a:t>가까이 있는 데이터만 고려 </a:t>
            </a:r>
            <a:r>
              <a:rPr lang="en-GB" altLang="ko-KR" dirty="0"/>
              <a:t>(overfitting)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D0B8B-EA77-7DC9-8FFA-B317F589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74" y="2818998"/>
            <a:ext cx="4762500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DF01-4DAE-5297-591C-9D25B4B1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Classifiers – k-nearest </a:t>
            </a:r>
            <a:r>
              <a:rPr lang="en-GB" dirty="0" err="1"/>
              <a:t>neighbors</a:t>
            </a:r>
            <a:r>
              <a:rPr lang="en-GB" dirty="0"/>
              <a:t> classifiers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70AB-0A81-D7D0-FFC5-78E575DA6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253331"/>
            <a:ext cx="5559552" cy="4351338"/>
          </a:xfrm>
        </p:spPr>
        <p:txBody>
          <a:bodyPr>
            <a:normAutofit/>
          </a:bodyPr>
          <a:lstStyle/>
          <a:p>
            <a:r>
              <a:rPr lang="en-GB" dirty="0"/>
              <a:t>k-nearest </a:t>
            </a:r>
            <a:r>
              <a:rPr lang="en-GB" dirty="0" err="1"/>
              <a:t>neighbors</a:t>
            </a:r>
            <a:r>
              <a:rPr lang="en-GB" dirty="0"/>
              <a:t> (KNN): </a:t>
            </a:r>
            <a:r>
              <a:rPr lang="ko-KR" altLang="en-US" dirty="0"/>
              <a:t>지도 학습과 비지도 학습에 모두 사용 가능한 학습 기법</a:t>
            </a:r>
            <a:endParaRPr lang="en-GB" altLang="ko-KR" dirty="0"/>
          </a:p>
          <a:p>
            <a:r>
              <a:rPr lang="ko-KR" altLang="en-US" dirty="0"/>
              <a:t>기본 </a:t>
            </a:r>
            <a:r>
              <a:rPr lang="en-GB" altLang="ko-KR" dirty="0"/>
              <a:t>idea: </a:t>
            </a:r>
            <a:r>
              <a:rPr lang="ko-KR" altLang="en-US" dirty="0"/>
              <a:t>각 샘플의 </a:t>
            </a:r>
            <a:r>
              <a:rPr lang="en-GB" altLang="ko-KR" dirty="0"/>
              <a:t>class</a:t>
            </a:r>
            <a:r>
              <a:rPr lang="ko-KR" altLang="en-US" dirty="0"/>
              <a:t>를 분류할 때</a:t>
            </a:r>
            <a:r>
              <a:rPr lang="en-GB" altLang="ko-KR" dirty="0"/>
              <a:t>, </a:t>
            </a:r>
            <a:br>
              <a:rPr lang="en-GB" altLang="ko-KR" dirty="0"/>
            </a:br>
            <a:r>
              <a:rPr lang="ko-KR" altLang="en-US" dirty="0"/>
              <a:t>인접한 </a:t>
            </a:r>
            <a:r>
              <a:rPr lang="en-GB" altLang="ko-KR" dirty="0"/>
              <a:t>k</a:t>
            </a:r>
            <a:r>
              <a:rPr lang="ko-KR" altLang="en-US" dirty="0"/>
              <a:t>개 샘플 </a:t>
            </a:r>
            <a:r>
              <a:rPr lang="en-GB" altLang="ko-KR" dirty="0"/>
              <a:t>(‘</a:t>
            </a:r>
            <a:r>
              <a:rPr lang="en-GB" altLang="ko-KR" dirty="0" err="1"/>
              <a:t>neighbors</a:t>
            </a:r>
            <a:r>
              <a:rPr lang="en-GB" altLang="ko-KR" dirty="0"/>
              <a:t>’) </a:t>
            </a:r>
            <a:r>
              <a:rPr lang="ko-KR" altLang="en-US" dirty="0"/>
              <a:t>의 </a:t>
            </a:r>
            <a:r>
              <a:rPr lang="en-GB" altLang="ko-KR" dirty="0"/>
              <a:t>class</a:t>
            </a:r>
            <a:r>
              <a:rPr lang="ko-KR" altLang="en-US" dirty="0"/>
              <a:t> 고려 </a:t>
            </a:r>
            <a:endParaRPr lang="en-GB" altLang="ko-K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D7BC7-61EA-1A46-75DA-4807A3E6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253331"/>
            <a:ext cx="6096001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특징 및 장점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직관적이고 간단함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비선형 경계 처리 가능</a:t>
            </a:r>
            <a:endParaRPr lang="en-GB" dirty="0"/>
          </a:p>
          <a:p>
            <a:r>
              <a:rPr lang="ko-KR" altLang="en-US" dirty="0"/>
              <a:t>주요 파라미터</a:t>
            </a:r>
            <a:endParaRPr lang="en-GB" altLang="ko-KR" dirty="0"/>
          </a:p>
          <a:p>
            <a:pPr lvl="1"/>
            <a:r>
              <a:rPr lang="en-GB" dirty="0"/>
              <a:t>k: </a:t>
            </a:r>
            <a:r>
              <a:rPr lang="ko-KR" altLang="en-US" dirty="0"/>
              <a:t>인접 샘플 수</a:t>
            </a:r>
            <a:r>
              <a:rPr lang="en-GB" dirty="0"/>
              <a:t>  </a:t>
            </a:r>
          </a:p>
          <a:p>
            <a:pPr lvl="2"/>
            <a:r>
              <a:rPr lang="ko-KR" altLang="en-US" dirty="0"/>
              <a:t>값이 작을 수록 훈련데이터에 맞춰진 학습 </a:t>
            </a:r>
            <a:r>
              <a:rPr lang="en-GB" altLang="ko-KR" dirty="0"/>
              <a:t>(</a:t>
            </a:r>
            <a:r>
              <a:rPr lang="ko-KR" altLang="en-US" dirty="0"/>
              <a:t>과적합 위험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클 수록 평균에 가까워짐 </a:t>
            </a:r>
            <a:r>
              <a:rPr lang="en-GB" altLang="ko-KR" dirty="0"/>
              <a:t>(</a:t>
            </a:r>
            <a:r>
              <a:rPr lang="ko-KR" altLang="en-US" dirty="0"/>
              <a:t>일반화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dirty="0"/>
          </a:p>
          <a:p>
            <a:pPr lvl="1"/>
            <a:r>
              <a:rPr lang="en-GB" dirty="0"/>
              <a:t>Weights</a:t>
            </a:r>
            <a:r>
              <a:rPr lang="ko-KR" altLang="en-US" dirty="0"/>
              <a:t> </a:t>
            </a:r>
            <a:r>
              <a:rPr lang="en-GB" altLang="ko-KR" dirty="0"/>
              <a:t>(</a:t>
            </a:r>
            <a:r>
              <a:rPr lang="ko-KR" altLang="en-US" dirty="0"/>
              <a:t>가중치</a:t>
            </a:r>
            <a:r>
              <a:rPr lang="en-GB" altLang="ko-KR" dirty="0"/>
              <a:t>): </a:t>
            </a:r>
            <a:r>
              <a:rPr lang="ko-KR" altLang="en-US" dirty="0"/>
              <a:t>거리에 따른 가중치 유무</a:t>
            </a:r>
            <a:endParaRPr lang="en-GB" altLang="ko-KR" dirty="0"/>
          </a:p>
          <a:p>
            <a:pPr lvl="2"/>
            <a:r>
              <a:rPr lang="en-GB" altLang="ko-KR" dirty="0"/>
              <a:t>Uniform: k</a:t>
            </a:r>
            <a:r>
              <a:rPr lang="ko-KR" altLang="en-US" dirty="0"/>
              <a:t>개 샘플 사이에 가중치 차이 없음</a:t>
            </a:r>
            <a:endParaRPr lang="en-GB" altLang="ko-KR" dirty="0"/>
          </a:p>
          <a:p>
            <a:pPr lvl="2"/>
            <a:r>
              <a:rPr lang="en-GB" altLang="ko-KR" dirty="0"/>
              <a:t>Distance: k</a:t>
            </a:r>
            <a:r>
              <a:rPr lang="ko-KR" altLang="en-US" dirty="0"/>
              <a:t>개 샘플 사이에도 가까울 수록 가중치를 더 주는 방식</a:t>
            </a:r>
            <a:endParaRPr lang="en-GB" altLang="ko-KR" dirty="0"/>
          </a:p>
          <a:p>
            <a:pPr lvl="1"/>
            <a:endParaRPr lang="en-GB" altLang="ko-KR" dirty="0"/>
          </a:p>
          <a:p>
            <a:pPr lvl="2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166FD-A10D-E65F-A18D-401250C4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293766"/>
            <a:ext cx="4552891" cy="21384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E38BDF-4417-BF95-DDA5-370CD5CB6E4E}"/>
              </a:ext>
            </a:extLst>
          </p:cNvPr>
          <p:cNvSpPr/>
          <p:nvPr/>
        </p:nvSpPr>
        <p:spPr>
          <a:xfrm>
            <a:off x="4700587" y="4438650"/>
            <a:ext cx="90488" cy="90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7D2CE4-10AB-8F6E-F233-EF109A1225D4}"/>
              </a:ext>
            </a:extLst>
          </p:cNvPr>
          <p:cNvSpPr/>
          <p:nvPr/>
        </p:nvSpPr>
        <p:spPr>
          <a:xfrm>
            <a:off x="2505074" y="4438650"/>
            <a:ext cx="90488" cy="90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20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5FAC-734A-C914-9D03-B34BDE93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5" y="23805"/>
            <a:ext cx="10741152" cy="1132258"/>
          </a:xfrm>
        </p:spPr>
        <p:txBody>
          <a:bodyPr/>
          <a:lstStyle/>
          <a:p>
            <a:r>
              <a:rPr lang="en-GB" dirty="0"/>
              <a:t>Classification Performance Measures:</a:t>
            </a:r>
            <a:br>
              <a:rPr lang="en-GB" dirty="0"/>
            </a:br>
            <a:r>
              <a:rPr lang="en-GB" dirty="0"/>
              <a:t> Precision and Recall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A1B41-9AF5-3961-C41C-2AFF021EE5AE}"/>
              </a:ext>
            </a:extLst>
          </p:cNvPr>
          <p:cNvSpPr txBox="1"/>
          <p:nvPr/>
        </p:nvSpPr>
        <p:spPr>
          <a:xfrm>
            <a:off x="660400" y="5999163"/>
            <a:ext cx="466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hlinkClick r:id="rId3"/>
              </a:rPr>
              <a:t>confusion_matrix</a:t>
            </a:r>
            <a:endParaRPr lang="en-GB" dirty="0"/>
          </a:p>
        </p:txBody>
      </p:sp>
      <p:pic>
        <p:nvPicPr>
          <p:cNvPr id="7" name="Picture 4" descr="A standard confusion matrix. Image by Author">
            <a:extLst>
              <a:ext uri="{FF2B5EF4-FFF2-40B4-BE49-F238E27FC236}">
                <a16:creationId xmlns:a16="http://schemas.microsoft.com/office/drawing/2014/main" id="{3159CF71-FD9F-EBD3-2585-9E6A865713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5" y="1647825"/>
            <a:ext cx="46814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B938C9-8D24-2922-F001-7DEDB52280F0}"/>
              </a:ext>
            </a:extLst>
          </p:cNvPr>
          <p:cNvSpPr/>
          <p:nvPr/>
        </p:nvSpPr>
        <p:spPr>
          <a:xfrm>
            <a:off x="1346200" y="2349500"/>
            <a:ext cx="1651000" cy="3254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56BFF-5501-0AEB-20C9-4C9E5A9D40BC}"/>
              </a:ext>
            </a:extLst>
          </p:cNvPr>
          <p:cNvSpPr txBox="1"/>
          <p:nvPr/>
        </p:nvSpPr>
        <p:spPr>
          <a:xfrm>
            <a:off x="113555" y="5835263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POSITIVE</a:t>
            </a:r>
            <a:r>
              <a:rPr lang="ko-KR" altLang="en-US" i="1" dirty="0"/>
              <a:t>로 예측된 데이터</a:t>
            </a:r>
            <a:endParaRPr lang="en-GB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147FDC-51D9-A3CD-10CA-ADFDB279524C}"/>
              </a:ext>
            </a:extLst>
          </p:cNvPr>
          <p:cNvCxnSpPr>
            <a:cxnSpLocks/>
          </p:cNvCxnSpPr>
          <p:nvPr/>
        </p:nvCxnSpPr>
        <p:spPr>
          <a:xfrm flipV="1">
            <a:off x="749300" y="5604431"/>
            <a:ext cx="596900" cy="212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8029A29-508F-7615-0B71-2731B5F0EBF3}"/>
              </a:ext>
            </a:extLst>
          </p:cNvPr>
          <p:cNvSpPr/>
          <p:nvPr/>
        </p:nvSpPr>
        <p:spPr>
          <a:xfrm>
            <a:off x="1277094" y="2298700"/>
            <a:ext cx="3383806" cy="17526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20822-BAC2-DB89-53DC-02EF5CAD6C7E}"/>
              </a:ext>
            </a:extLst>
          </p:cNvPr>
          <p:cNvSpPr txBox="1"/>
          <p:nvPr/>
        </p:nvSpPr>
        <p:spPr>
          <a:xfrm>
            <a:off x="1346200" y="1165394"/>
            <a:ext cx="438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/>
              <a:t>실제 </a:t>
            </a:r>
            <a:r>
              <a:rPr lang="en-GB" i="1" dirty="0"/>
              <a:t>POSITIVE (ex. </a:t>
            </a:r>
            <a:r>
              <a:rPr lang="ko-KR" altLang="en-US" i="1" dirty="0"/>
              <a:t>스팸 메일</a:t>
            </a:r>
            <a:r>
              <a:rPr lang="en-GB" altLang="ko-KR" i="1" dirty="0"/>
              <a:t>)</a:t>
            </a:r>
            <a:r>
              <a:rPr lang="ko-KR" altLang="en-US" i="1" dirty="0"/>
              <a:t>인 데이터</a:t>
            </a:r>
            <a:endParaRPr lang="en-GB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762C33-CABC-7FF7-EFB9-4628AAA4DB30}"/>
              </a:ext>
            </a:extLst>
          </p:cNvPr>
          <p:cNvCxnSpPr>
            <a:cxnSpLocks/>
          </p:cNvCxnSpPr>
          <p:nvPr/>
        </p:nvCxnSpPr>
        <p:spPr>
          <a:xfrm>
            <a:off x="4667250" y="1574861"/>
            <a:ext cx="0" cy="774639"/>
          </a:xfrm>
          <a:prstGeom prst="straightConnector1">
            <a:avLst/>
          </a:prstGeom>
          <a:ln w="28575">
            <a:solidFill>
              <a:srgbClr val="169C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C6CA4-92F0-29D8-F90D-6FD121155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844" y="1832491"/>
            <a:ext cx="7593855" cy="4351338"/>
          </a:xfrm>
        </p:spPr>
        <p:txBody>
          <a:bodyPr>
            <a:normAutofit/>
          </a:bodyPr>
          <a:lstStyle/>
          <a:p>
            <a:r>
              <a:rPr lang="en-GB" dirty="0"/>
              <a:t>Precision (</a:t>
            </a:r>
            <a:r>
              <a:rPr lang="ko-KR" altLang="en-US" dirty="0"/>
              <a:t>예측 정확도</a:t>
            </a:r>
            <a:r>
              <a:rPr lang="en-GB" altLang="ko-KR" dirty="0"/>
              <a:t>)</a:t>
            </a:r>
          </a:p>
          <a:p>
            <a:pPr marL="228600" lvl="1" indent="0">
              <a:buNone/>
            </a:pPr>
            <a:r>
              <a:rPr lang="ko-KR" altLang="en-US" b="1" dirty="0"/>
              <a:t>모델이 예측한 결과가 맞을 확률 </a:t>
            </a:r>
            <a:r>
              <a:rPr lang="en-GB" altLang="ko-KR" b="1" dirty="0"/>
              <a:t>( = 1 – </a:t>
            </a:r>
            <a:r>
              <a:rPr lang="en-GB" altLang="ko-KR" b="1" dirty="0">
                <a:solidFill>
                  <a:srgbClr val="FF0000"/>
                </a:solidFill>
              </a:rPr>
              <a:t>Prob(False Positives) </a:t>
            </a:r>
            <a:r>
              <a:rPr lang="en-GB" altLang="ko-KR" b="1" dirty="0"/>
              <a:t>)</a:t>
            </a:r>
          </a:p>
          <a:p>
            <a:pPr marL="228600" lvl="1" indent="0">
              <a:buNone/>
            </a:pPr>
            <a:r>
              <a:rPr lang="en-GB" altLang="ko-KR" dirty="0"/>
              <a:t>(</a:t>
            </a:r>
            <a:r>
              <a:rPr lang="en-GB" altLang="ko-KR" b="1" dirty="0"/>
              <a:t>False Positives</a:t>
            </a:r>
            <a:r>
              <a:rPr lang="en-GB" altLang="ko-KR" dirty="0"/>
              <a:t>: </a:t>
            </a:r>
            <a:r>
              <a:rPr lang="ko-KR" altLang="en-US" dirty="0"/>
              <a:t>스팸 메일로 분류된 메일이 알고 보니 정상 메일</a:t>
            </a:r>
            <a:r>
              <a:rPr lang="en-GB" altLang="ko-KR" dirty="0"/>
              <a:t>)</a:t>
            </a:r>
          </a:p>
          <a:p>
            <a:pPr marL="228600" lvl="1" indent="0">
              <a:buNone/>
            </a:pPr>
            <a:r>
              <a:rPr lang="ko-KR" altLang="en-US" dirty="0"/>
              <a:t>계산</a:t>
            </a:r>
            <a:r>
              <a:rPr lang="en-GB" altLang="ko-KR" dirty="0"/>
              <a:t>: (True Positives / (True Positives + False Positives)</a:t>
            </a:r>
          </a:p>
          <a:p>
            <a:r>
              <a:rPr lang="en-GB" dirty="0"/>
              <a:t>Recall (</a:t>
            </a:r>
            <a:r>
              <a:rPr lang="ko-KR" altLang="en-US" dirty="0"/>
              <a:t>민감도</a:t>
            </a:r>
            <a:r>
              <a:rPr lang="en-GB" altLang="ko-KR" dirty="0"/>
              <a:t>)</a:t>
            </a:r>
          </a:p>
          <a:p>
            <a:pPr marL="228600" lvl="1" indent="0">
              <a:buNone/>
            </a:pPr>
            <a:r>
              <a:rPr lang="ko-KR" altLang="en-US" b="1" dirty="0"/>
              <a:t>어떤 데이터가 주어졌을 때 탐지될 확률 </a:t>
            </a:r>
            <a:r>
              <a:rPr lang="en-GB" altLang="ko-KR" b="1" dirty="0"/>
              <a:t>(= 1 – </a:t>
            </a:r>
            <a:r>
              <a:rPr lang="en-GB" altLang="ko-KR" b="1" dirty="0">
                <a:solidFill>
                  <a:srgbClr val="FF0000"/>
                </a:solidFill>
              </a:rPr>
              <a:t>Prob(False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GB" altLang="ko-KR" b="1" dirty="0">
                <a:solidFill>
                  <a:srgbClr val="FF0000"/>
                </a:solidFill>
              </a:rPr>
              <a:t>Negatives)</a:t>
            </a:r>
            <a:r>
              <a:rPr lang="en-GB" altLang="ko-KR" b="1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(False Negatives</a:t>
            </a:r>
            <a:r>
              <a:rPr lang="en-GB" dirty="0"/>
              <a:t>: </a:t>
            </a:r>
            <a:r>
              <a:rPr lang="ko-KR" altLang="en-US" dirty="0"/>
              <a:t>스팸 메일이 필터링 되지 않고 메일함에 보관됨</a:t>
            </a:r>
            <a:endParaRPr lang="en-GB" altLang="ko-KR" dirty="0"/>
          </a:p>
          <a:p>
            <a:pPr marL="228600" lvl="1" indent="0">
              <a:buNone/>
            </a:pPr>
            <a:r>
              <a:rPr lang="ko-KR" altLang="en-US" dirty="0"/>
              <a:t>계산</a:t>
            </a:r>
            <a:r>
              <a:rPr lang="en-GB" altLang="ko-KR" dirty="0"/>
              <a:t>: (True Positives / (True Positives + False Negatives)</a:t>
            </a:r>
          </a:p>
          <a:p>
            <a:pPr marL="228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43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BFED-05CD-F041-0D1A-B2B12347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Performance Measures:</a:t>
            </a:r>
            <a:br>
              <a:rPr lang="en-GB" dirty="0"/>
            </a:br>
            <a:r>
              <a:rPr lang="en-GB" dirty="0"/>
              <a:t>F1-score and support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A091A-B3D7-7CC1-EE3E-6C065B75D8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F1-score</a:t>
                </a:r>
              </a:p>
              <a:p>
                <a:pPr lvl="1"/>
                <a:r>
                  <a:rPr lang="en-GB" dirty="0"/>
                  <a:t> precision</a:t>
                </a:r>
                <a:r>
                  <a:rPr lang="ko-KR" altLang="en-US" dirty="0"/>
                  <a:t> 과 </a:t>
                </a:r>
                <a:r>
                  <a:rPr lang="en-GB" altLang="ko-KR" dirty="0"/>
                  <a:t>recall </a:t>
                </a:r>
                <a:r>
                  <a:rPr lang="ko-KR" altLang="en-US" dirty="0"/>
                  <a:t>간 균형 측정</a:t>
                </a:r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High F1-score: Good precision &amp; recall</a:t>
                </a:r>
              </a:p>
              <a:p>
                <a:pPr lvl="1"/>
                <a:r>
                  <a:rPr lang="en-GB" dirty="0"/>
                  <a:t>Low F1-score: one or both low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A091A-B3D7-7CC1-EE3E-6C065B75D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96AE-DB91-44C8-E0A2-13F688BD1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Support</a:t>
            </a:r>
          </a:p>
          <a:p>
            <a:pPr lvl="1"/>
            <a:r>
              <a:rPr lang="ko-KR" altLang="en-US" dirty="0"/>
              <a:t>각각의 </a:t>
            </a:r>
            <a:r>
              <a:rPr lang="en-GB" altLang="ko-KR" dirty="0"/>
              <a:t>class</a:t>
            </a:r>
            <a:r>
              <a:rPr lang="ko-KR" altLang="en-US" dirty="0"/>
              <a:t>에 속한 데이터의 실제 갯수</a:t>
            </a:r>
            <a:endParaRPr lang="en-GB" altLang="ko-KR" dirty="0"/>
          </a:p>
          <a:p>
            <a:pPr lvl="1"/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Support, F1-score</a:t>
            </a:r>
            <a:r>
              <a:rPr lang="ko-KR" altLang="en-US" dirty="0"/>
              <a:t>의 측정 결과를 해석하는데 활용</a:t>
            </a:r>
            <a:endParaRPr lang="en-GB" altLang="ko-KR" dirty="0"/>
          </a:p>
          <a:p>
            <a:pPr lvl="1"/>
            <a:r>
              <a:rPr lang="ko-KR" altLang="en-US" dirty="0"/>
              <a:t>특정 </a:t>
            </a:r>
            <a:r>
              <a:rPr lang="en-GB" dirty="0"/>
              <a:t> class</a:t>
            </a:r>
            <a:r>
              <a:rPr lang="ko-KR" altLang="en-US" dirty="0"/>
              <a:t>의 </a:t>
            </a:r>
            <a:r>
              <a:rPr lang="en-GB" altLang="ko-KR" dirty="0"/>
              <a:t>support</a:t>
            </a:r>
            <a:r>
              <a:rPr lang="ko-KR" altLang="en-US" dirty="0"/>
              <a:t>가 현저히 작다면</a:t>
            </a:r>
            <a:br>
              <a:rPr lang="en-GB" altLang="ko-KR" dirty="0"/>
            </a:br>
            <a:r>
              <a:rPr lang="ko-KR" altLang="en-US" dirty="0"/>
              <a:t>성능 측정 결과가 잘못되었을 가능성 존재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78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F6F2B-29B8-9D89-B1E1-0206124D9EF1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ko-KR" altLang="en-US" sz="4400" dirty="0">
                <a:solidFill>
                  <a:srgbClr val="FFFFFF"/>
                </a:solidFill>
              </a:rPr>
              <a:t>강사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C8A2399C-DD28-A8EA-BA89-77249BEA15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58240"/>
              </p:ext>
            </p:extLst>
          </p:nvPr>
        </p:nvGraphicFramePr>
        <p:xfrm>
          <a:off x="-1781" y="1825625"/>
          <a:ext cx="1201731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2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A22F-6099-38F5-9994-178EECA7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Exercise#1: Classification – Hand-written digits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9523-18FB-EDDD-6EF2-9B729B74EC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수기로 씌어진 </a:t>
            </a:r>
            <a:r>
              <a:rPr lang="en-US" altLang="ko-KR" dirty="0"/>
              <a:t>0-9</a:t>
            </a:r>
            <a:r>
              <a:rPr lang="ko-KR" altLang="en-US" dirty="0"/>
              <a:t>까지의 숫자 이미지로부터 해당 숫자 식별 </a:t>
            </a:r>
            <a:r>
              <a:rPr lang="en-US" altLang="ko-KR" dirty="0"/>
              <a:t>(ex. '1' &gt; 1)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589C1-2BD1-2CB0-228F-0E348EBEA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sklearn.datasets.digits</a:t>
            </a:r>
            <a:endParaRPr lang="en-GB" dirty="0"/>
          </a:p>
          <a:p>
            <a:pPr lvl="1"/>
            <a:r>
              <a:rPr lang="en-GB" dirty="0"/>
              <a:t>scikit-learn </a:t>
            </a:r>
            <a:r>
              <a:rPr lang="ko-KR" altLang="en-US" dirty="0"/>
              <a:t>라이브러리에서 이미지 분류 실습을 위해 제공되는 기본 데이터셋</a:t>
            </a:r>
          </a:p>
          <a:p>
            <a:pPr lvl="1"/>
            <a:r>
              <a:rPr lang="en-GB" dirty="0"/>
              <a:t>Image size: 8-by-8 pixel (grayscale)</a:t>
            </a:r>
          </a:p>
          <a:p>
            <a:pPr lvl="1"/>
            <a:r>
              <a:rPr lang="en-GB" dirty="0"/>
              <a:t>Sample </a:t>
            </a:r>
            <a:r>
              <a:rPr lang="ko-KR" altLang="en-US" dirty="0"/>
              <a:t>갯수</a:t>
            </a:r>
            <a:r>
              <a:rPr lang="en-US" altLang="ko-KR" dirty="0"/>
              <a:t>: 1,797</a:t>
            </a:r>
            <a:r>
              <a:rPr lang="ko-KR" altLang="en-US" dirty="0"/>
              <a:t>개</a:t>
            </a:r>
          </a:p>
          <a:p>
            <a:pPr lvl="1"/>
            <a:r>
              <a:rPr lang="en-GB" dirty="0"/>
              <a:t>Classes: 10 (0-9)</a:t>
            </a:r>
          </a:p>
          <a:p>
            <a:pPr lvl="1"/>
            <a:r>
              <a:rPr lang="en-GB" dirty="0"/>
              <a:t>Feature format (</a:t>
            </a:r>
            <a:r>
              <a:rPr lang="ko-KR" altLang="en-US" dirty="0"/>
              <a:t>학습을 위한 데이터 형태</a:t>
            </a:r>
            <a:r>
              <a:rPr lang="en-US" altLang="ko-KR" dirty="0"/>
              <a:t>): 1</a:t>
            </a:r>
            <a:r>
              <a:rPr lang="en-GB" dirty="0"/>
              <a:t>d array of 64 pixel values</a:t>
            </a:r>
          </a:p>
          <a:p>
            <a:pPr lvl="1"/>
            <a:r>
              <a:rPr lang="en-GB" dirty="0"/>
              <a:t>Target (</a:t>
            </a:r>
            <a:r>
              <a:rPr lang="ko-KR" altLang="en-US" dirty="0"/>
              <a:t>모델의 추론 결과</a:t>
            </a:r>
            <a:r>
              <a:rPr lang="en-US" altLang="ko-KR" dirty="0"/>
              <a:t>): 0-9 </a:t>
            </a:r>
            <a:r>
              <a:rPr lang="ko-KR" altLang="en-US" dirty="0"/>
              <a:t>사이 정수</a:t>
            </a:r>
          </a:p>
          <a:p>
            <a:pPr lvl="1"/>
            <a:endParaRPr lang="en-GB" dirty="0"/>
          </a:p>
        </p:txBody>
      </p:sp>
      <p:pic>
        <p:nvPicPr>
          <p:cNvPr id="2050" name="Picture 2" descr="Training: 0, Training: 1, Training: 2, Training: 3">
            <a:extLst>
              <a:ext uri="{FF2B5EF4-FFF2-40B4-BE49-F238E27FC236}">
                <a16:creationId xmlns:a16="http://schemas.microsoft.com/office/drawing/2014/main" id="{6F038EC4-C647-2D60-9D44-70CE4E2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8" y="2944774"/>
            <a:ext cx="5064252" cy="15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4B3AB-1123-8037-6EF4-2AC139F71047}"/>
              </a:ext>
            </a:extLst>
          </p:cNvPr>
          <p:cNvSpPr txBox="1"/>
          <p:nvPr/>
        </p:nvSpPr>
        <p:spPr>
          <a:xfrm>
            <a:off x="1635061" y="6063923"/>
            <a:ext cx="907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https://scikit-learn.org/stable/auto_examples/classification/plot_digits_classification.html#sphx-glr-auto-examples-classification-plot-digits-classification-py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61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D79C-71D1-DB71-9D23-4E97AE0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464-8CA8-7DA0-6A8A-8F480398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Exercise#1: Classification – </a:t>
            </a:r>
            <a:r>
              <a:rPr lang="en-GB" dirty="0">
                <a:hlinkClick r:id="rId2"/>
              </a:rPr>
              <a:t>Hand-written digits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2C4C-23CC-EAA9-1CCD-6F67799CF6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 notebook download </a:t>
            </a:r>
            <a:r>
              <a:rPr lang="ko-KR" altLang="en-US" dirty="0"/>
              <a:t>및 실행 </a:t>
            </a:r>
            <a:r>
              <a:rPr lang="en-GB" altLang="ko-KR" dirty="0"/>
              <a:t>(</a:t>
            </a:r>
            <a:r>
              <a:rPr lang="en-GB" altLang="ko-KR" dirty="0" err="1"/>
              <a:t>Colab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각 단계별 결과 확인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ko-KR" altLang="en-US" dirty="0"/>
              <a:t>저장소에 내용 정리</a:t>
            </a:r>
            <a:endParaRPr lang="en-GB" altLang="ko-KR" dirty="0"/>
          </a:p>
          <a:p>
            <a:pPr lvl="2"/>
            <a:r>
              <a:rPr lang="ko-KR" altLang="en-US" dirty="0"/>
              <a:t>개념 및 용어</a:t>
            </a:r>
            <a:endParaRPr lang="en-GB" altLang="ko-KR" dirty="0"/>
          </a:p>
          <a:p>
            <a:pPr lvl="2"/>
            <a:r>
              <a:rPr lang="ko-KR" altLang="en-US" dirty="0"/>
              <a:t>실습 절차 </a:t>
            </a:r>
            <a:r>
              <a:rPr lang="en-GB" altLang="ko-KR" dirty="0"/>
              <a:t>(</a:t>
            </a:r>
            <a:r>
              <a:rPr lang="ko-KR" altLang="en-US" dirty="0"/>
              <a:t>코드 포함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소스 파일</a:t>
            </a:r>
            <a:endParaRPr lang="en-GB" altLang="ko-KR" dirty="0"/>
          </a:p>
          <a:p>
            <a:pPr lvl="2"/>
            <a:endParaRPr lang="en-GB" altLang="ko-KR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5C107-6A5E-3E26-8390-927A86ADC5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35789"/>
            <a:ext cx="5181600" cy="3531009"/>
          </a:xfrm>
        </p:spPr>
      </p:pic>
    </p:spTree>
    <p:extLst>
      <p:ext uri="{BB962C8B-B14F-4D97-AF65-F5344CB8AC3E}">
        <p14:creationId xmlns:p14="http://schemas.microsoft.com/office/powerpoint/2010/main" val="210573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085F-8F8E-55F4-8449-0975EA83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133C-F12E-37D2-8D6D-7AB6D647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Exercise#2: Classification – </a:t>
            </a:r>
            <a:r>
              <a:rPr lang="en-GB" dirty="0">
                <a:hlinkClick r:id="rId2"/>
              </a:rPr>
              <a:t>k-Nearest </a:t>
            </a:r>
            <a:r>
              <a:rPr lang="en-GB" dirty="0" err="1">
                <a:hlinkClick r:id="rId2"/>
              </a:rPr>
              <a:t>neighbors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652A-5E8D-6092-3945-039C84148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꽃방침 </a:t>
            </a:r>
            <a:r>
              <a:rPr lang="en-GB" altLang="ko-KR" dirty="0"/>
              <a:t>(Sepal)</a:t>
            </a:r>
            <a:r>
              <a:rPr lang="ko-KR" altLang="en-US" dirty="0"/>
              <a:t>과 꽃잎</a:t>
            </a:r>
            <a:r>
              <a:rPr lang="en-GB" altLang="ko-KR" dirty="0"/>
              <a:t>(Petal)</a:t>
            </a:r>
            <a:r>
              <a:rPr lang="ko-KR" altLang="en-US" dirty="0"/>
              <a:t>의 너비와 길이를 입력으로 붓꽃 </a:t>
            </a:r>
            <a:r>
              <a:rPr lang="en-GB" altLang="ko-KR" dirty="0"/>
              <a:t>(iris) </a:t>
            </a:r>
            <a:r>
              <a:rPr lang="ko-KR" altLang="en-US" dirty="0"/>
              <a:t>품종을 분류</a:t>
            </a:r>
            <a:endParaRPr lang="en-US" altLang="ko-KR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00CAE-E231-96A7-EBBC-BAB0469531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sklearn.datasets.load_iris</a:t>
            </a:r>
            <a:endParaRPr lang="en-GB" dirty="0"/>
          </a:p>
          <a:p>
            <a:pPr lvl="1"/>
            <a:r>
              <a:rPr lang="en-GB" dirty="0"/>
              <a:t>scikit-learn </a:t>
            </a:r>
            <a:r>
              <a:rPr lang="ko-KR" altLang="en-US" dirty="0"/>
              <a:t>라이브러리에서 </a:t>
            </a:r>
            <a:r>
              <a:rPr lang="en-GB" altLang="ko-KR" dirty="0"/>
              <a:t>classification</a:t>
            </a:r>
            <a:r>
              <a:rPr lang="ko-KR" altLang="en-US" dirty="0"/>
              <a:t> 실습을 위해 제공되는 기본 데이터셋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Sample </a:t>
            </a:r>
            <a:r>
              <a:rPr lang="ko-KR" altLang="en-US" dirty="0"/>
              <a:t>갯수</a:t>
            </a:r>
            <a:r>
              <a:rPr lang="en-US" altLang="ko-KR" dirty="0"/>
              <a:t>: 150</a:t>
            </a:r>
            <a:r>
              <a:rPr lang="ko-KR" altLang="en-US" dirty="0"/>
              <a:t>개</a:t>
            </a:r>
          </a:p>
          <a:p>
            <a:pPr lvl="1"/>
            <a:r>
              <a:rPr lang="en-GB" dirty="0"/>
              <a:t>Classes: 3 (‘</a:t>
            </a:r>
            <a:r>
              <a:rPr lang="en-GB" dirty="0" err="1"/>
              <a:t>setosa</a:t>
            </a:r>
            <a:r>
              <a:rPr lang="en-GB" dirty="0"/>
              <a:t>’, ‘versicolor’, ‘virginica’)</a:t>
            </a:r>
          </a:p>
          <a:p>
            <a:pPr lvl="1"/>
            <a:r>
              <a:rPr lang="en-GB" dirty="0"/>
              <a:t>Feature format (</a:t>
            </a:r>
            <a:r>
              <a:rPr lang="ko-KR" altLang="en-US" dirty="0"/>
              <a:t>학습을 위한 데이터 형태</a:t>
            </a:r>
            <a:r>
              <a:rPr lang="en-US" altLang="ko-KR" dirty="0"/>
              <a:t>): 1</a:t>
            </a:r>
            <a:r>
              <a:rPr lang="en-GB" dirty="0"/>
              <a:t>d array of 2 features (sepal length, sepal width)</a:t>
            </a:r>
          </a:p>
          <a:p>
            <a:pPr lvl="1"/>
            <a:r>
              <a:rPr lang="en-GB" dirty="0"/>
              <a:t>Target (</a:t>
            </a:r>
            <a:r>
              <a:rPr lang="ko-KR" altLang="en-US" dirty="0"/>
              <a:t>모델의 추론 결과</a:t>
            </a:r>
            <a:r>
              <a:rPr lang="en-US" altLang="ko-KR" dirty="0"/>
              <a:t>): 0, 1, or 2 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3AA84-F0C8-B2CD-0DC3-11FD8A13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238500"/>
            <a:ext cx="5881688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6EA42-0875-6E12-E6E3-1DAC60F6D176}"/>
              </a:ext>
            </a:extLst>
          </p:cNvPr>
          <p:cNvSpPr txBox="1"/>
          <p:nvPr/>
        </p:nvSpPr>
        <p:spPr>
          <a:xfrm>
            <a:off x="612648" y="5998524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https://scikit-learn.org/stable/auto_examples/neighbors/plot_classification.html#sphx-glr-auto-examples-neighbors-plot-classification-py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687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5D52-E62C-1961-F267-BA709CB1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1379327" cy="1132258"/>
          </a:xfrm>
        </p:spPr>
        <p:txBody>
          <a:bodyPr/>
          <a:lstStyle/>
          <a:p>
            <a:r>
              <a:rPr lang="en-GB" dirty="0"/>
              <a:t>Exercise#2: Classification – </a:t>
            </a:r>
            <a:r>
              <a:rPr lang="en-GB" dirty="0">
                <a:hlinkClick r:id="rId2"/>
              </a:rPr>
              <a:t>k-Nearest </a:t>
            </a:r>
            <a:r>
              <a:rPr lang="en-GB" dirty="0" err="1">
                <a:hlinkClick r:id="rId2"/>
              </a:rPr>
              <a:t>neighbors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A56C-0AB9-BC96-7BF6-FDBB03B1AE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notebook download </a:t>
            </a:r>
            <a:r>
              <a:rPr lang="ko-KR" altLang="en-US" dirty="0"/>
              <a:t>및 실행 </a:t>
            </a:r>
            <a:r>
              <a:rPr lang="en-GB" altLang="ko-KR" dirty="0"/>
              <a:t>(</a:t>
            </a:r>
            <a:r>
              <a:rPr lang="en-GB" altLang="ko-KR" dirty="0" err="1"/>
              <a:t>Colab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각 단계별 결과 확인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ko-KR" altLang="en-US" dirty="0"/>
              <a:t>저장소에 내용 정리</a:t>
            </a:r>
            <a:endParaRPr lang="en-GB" altLang="ko-KR" dirty="0"/>
          </a:p>
          <a:p>
            <a:pPr lvl="2"/>
            <a:r>
              <a:rPr lang="ko-KR" altLang="en-US" dirty="0"/>
              <a:t>개념 및 용어</a:t>
            </a:r>
            <a:endParaRPr lang="en-GB" altLang="ko-KR" dirty="0"/>
          </a:p>
          <a:p>
            <a:pPr lvl="2"/>
            <a:r>
              <a:rPr lang="ko-KR" altLang="en-US" dirty="0"/>
              <a:t>실습 절차 </a:t>
            </a:r>
            <a:r>
              <a:rPr lang="en-GB" altLang="ko-KR" dirty="0"/>
              <a:t>(</a:t>
            </a:r>
            <a:r>
              <a:rPr lang="ko-KR" altLang="en-US" dirty="0"/>
              <a:t>코드 포함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소스 파일</a:t>
            </a:r>
            <a:endParaRPr lang="en-GB" altLang="ko-KR" dirty="0"/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B7C8BA-1B9B-A866-7614-4B8DC09E58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19639"/>
            <a:ext cx="5181600" cy="3363310"/>
          </a:xfrm>
        </p:spPr>
      </p:pic>
    </p:spTree>
    <p:extLst>
      <p:ext uri="{BB962C8B-B14F-4D97-AF65-F5344CB8AC3E}">
        <p14:creationId xmlns:p14="http://schemas.microsoft.com/office/powerpoint/2010/main" val="3388019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05F8-90BA-C4A9-D509-418ACABCB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2301-62E2-42DE-2329-41AEC80C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59EF8-EE47-2BD2-9903-EDE48041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1825625"/>
            <a:ext cx="5407153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 회귀 </a:t>
            </a:r>
            <a:r>
              <a:rPr lang="en-GB" altLang="ko-KR" dirty="0"/>
              <a:t>(classification) </a:t>
            </a:r>
            <a:r>
              <a:rPr lang="ko-KR" altLang="en-US" dirty="0"/>
              <a:t>문제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문제 특성</a:t>
            </a:r>
            <a:endParaRPr lang="en-GB" altLang="ko-KR" dirty="0"/>
          </a:p>
          <a:p>
            <a:pPr lvl="1"/>
            <a:r>
              <a:rPr lang="ko-KR" altLang="en-US" dirty="0"/>
              <a:t>모델 학습을 위해 </a:t>
            </a:r>
            <a:r>
              <a:rPr lang="en-GB" altLang="ko-KR" dirty="0"/>
              <a:t>(</a:t>
            </a:r>
            <a:r>
              <a:rPr lang="ko-KR" altLang="en-US" dirty="0"/>
              <a:t>입력 데이터</a:t>
            </a:r>
            <a:r>
              <a:rPr lang="en-GB" altLang="ko-KR" dirty="0"/>
              <a:t>, </a:t>
            </a:r>
            <a:r>
              <a:rPr lang="ko-KR" altLang="en-US" dirty="0"/>
              <a:t>값</a:t>
            </a:r>
            <a:r>
              <a:rPr lang="en-GB" altLang="ko-KR" dirty="0"/>
              <a:t>)</a:t>
            </a:r>
            <a:r>
              <a:rPr lang="ko-KR" altLang="en-US" dirty="0"/>
              <a:t>이 함께 제공되어야 함 </a:t>
            </a:r>
            <a:endParaRPr lang="en-GB" altLang="ko-KR" dirty="0"/>
          </a:p>
          <a:p>
            <a:pPr lvl="1"/>
            <a:r>
              <a:rPr lang="ko-KR" altLang="en-US" dirty="0"/>
              <a:t>평가지표</a:t>
            </a:r>
            <a:r>
              <a:rPr lang="en-GB" altLang="ko-KR" dirty="0"/>
              <a:t>: </a:t>
            </a:r>
            <a:r>
              <a:rPr lang="ko-KR" altLang="en-US" dirty="0"/>
              <a:t>예측 성능 </a:t>
            </a:r>
            <a:r>
              <a:rPr lang="en-GB" altLang="ko-KR" dirty="0"/>
              <a:t>(</a:t>
            </a:r>
            <a:r>
              <a:rPr lang="ko-KR" altLang="en-US" dirty="0"/>
              <a:t>정답에 얼마나 근접한 값을 예측하였는가</a:t>
            </a:r>
            <a:r>
              <a:rPr lang="en-GB" altLang="ko-KR" dirty="0"/>
              <a:t>)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E7F26-534F-D77D-871B-E60E8225D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분류 문제 예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680750-EC84-6E3B-10C4-752612FD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521377"/>
            <a:ext cx="4734938" cy="122512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F7CAB35-31DC-E3FF-4C78-3BD9AD930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82486"/>
              </p:ext>
            </p:extLst>
          </p:nvPr>
        </p:nvGraphicFramePr>
        <p:xfrm>
          <a:off x="6441062" y="2751665"/>
          <a:ext cx="544613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308">
                  <a:extLst>
                    <a:ext uri="{9D8B030D-6E8A-4147-A177-3AD203B41FA5}">
                      <a16:colId xmlns:a16="http://schemas.microsoft.com/office/drawing/2014/main" val="117452915"/>
                    </a:ext>
                  </a:extLst>
                </a:gridCol>
                <a:gridCol w="2293389">
                  <a:extLst>
                    <a:ext uri="{9D8B030D-6E8A-4147-A177-3AD203B41FA5}">
                      <a16:colId xmlns:a16="http://schemas.microsoft.com/office/drawing/2014/main" val="1754491116"/>
                    </a:ext>
                  </a:extLst>
                </a:gridCol>
                <a:gridCol w="1621441">
                  <a:extLst>
                    <a:ext uri="{9D8B030D-6E8A-4147-A177-3AD203B41FA5}">
                      <a16:colId xmlns:a16="http://schemas.microsoft.com/office/drawing/2014/main" val="1257303048"/>
                    </a:ext>
                  </a:extLst>
                </a:gridCol>
              </a:tblGrid>
              <a:tr h="45042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Input (Features)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Output (Predicted 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7677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House price</a:t>
                      </a:r>
                    </a:p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Size, location, floor, number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5027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Weather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Temperature, Humidity, 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Temperature for tomorrow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806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Grade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Attendance rate, report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813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251598-6D18-C298-03B2-DCA30BF0EA4B}"/>
              </a:ext>
            </a:extLst>
          </p:cNvPr>
          <p:cNvSpPr txBox="1"/>
          <p:nvPr/>
        </p:nvSpPr>
        <p:spPr>
          <a:xfrm>
            <a:off x="4612986" y="3216053"/>
            <a:ext cx="9301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95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3251-8944-1F06-D33B-099DB9D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  <a:r>
              <a:rPr lang="ko-KR" altLang="en-US" dirty="0"/>
              <a:t>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74E27-8D31-3C77-CFF4-FB4DF59A7C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2648" y="1387475"/>
                <a:ext cx="5407153" cy="4351338"/>
              </a:xfrm>
            </p:spPr>
            <p:txBody>
              <a:bodyPr/>
              <a:lstStyle/>
              <a:p>
                <a:r>
                  <a:rPr lang="en-GB" dirty="0"/>
                  <a:t>Linear</a:t>
                </a:r>
                <a:r>
                  <a:rPr lang="ko-KR" altLang="en-US" dirty="0"/>
                  <a:t> </a:t>
                </a:r>
                <a:r>
                  <a:rPr lang="en-GB" altLang="ko-KR" dirty="0"/>
                  <a:t>models</a:t>
                </a:r>
              </a:p>
              <a:p>
                <a:pPr lvl="1"/>
                <a:r>
                  <a:rPr lang="ko-KR" altLang="en-US" dirty="0"/>
                  <a:t>주어진 입력에 선형 변환을 수행 </a:t>
                </a:r>
                <a:r>
                  <a:rPr lang="en-GB" altLang="ko-KR" dirty="0"/>
                  <a:t>&gt; </a:t>
                </a:r>
                <a:r>
                  <a:rPr lang="ko-KR" altLang="en-US" dirty="0"/>
                  <a:t>예측값 계산</a:t>
                </a:r>
                <a:endParaRPr lang="en-GB" altLang="ko-K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GB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altLang="ko-KR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GB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altLang="ko-K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altLang="ko-KR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lang="ko-KR" altLang="en-US" dirty="0"/>
                  <a:t>측값</a:t>
                </a:r>
                <a:r>
                  <a:rPr lang="en-GB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GB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: </a:t>
                </a:r>
                <a:r>
                  <a:rPr lang="ko-KR" altLang="en-US" dirty="0"/>
                  <a:t>가중치</a:t>
                </a:r>
                <a:r>
                  <a:rPr lang="en-GB" altLang="ko-KR" dirty="0"/>
                  <a:t>, x: </a:t>
                </a:r>
                <a:r>
                  <a:rPr lang="ko-KR" altLang="en-US" dirty="0"/>
                  <a:t>입력 데이터</a:t>
                </a:r>
                <a:endParaRPr lang="en-GB" altLang="ko-KR" dirty="0"/>
              </a:p>
              <a:p>
                <a:r>
                  <a:rPr lang="en-GB" dirty="0"/>
                  <a:t>Ordinary Least Squares</a:t>
                </a:r>
              </a:p>
              <a:p>
                <a:pPr lvl="1"/>
                <a:r>
                  <a:rPr lang="ko-KR" altLang="en-US" dirty="0"/>
                  <a:t>선형 모델을 이용하여 예측값</a:t>
                </a:r>
                <a:r>
                  <a:rPr lang="en-GB" altLang="ko-KR" dirty="0"/>
                  <a:t>-</a:t>
                </a:r>
                <a:r>
                  <a:rPr lang="ko-KR" altLang="en-US" dirty="0"/>
                  <a:t>실제값 오차 </a:t>
                </a:r>
                <a:r>
                  <a:rPr lang="en-GB" altLang="ko-KR" dirty="0"/>
                  <a:t>(residual)</a:t>
                </a:r>
                <a:r>
                  <a:rPr lang="ko-KR" altLang="en-US" dirty="0"/>
                  <a:t>를 최소화 하기 위한 회귀 분석 기법</a:t>
                </a:r>
                <a:endParaRPr lang="en-GB" altLang="ko-KR" dirty="0"/>
              </a:p>
              <a:p>
                <a:pPr lvl="1"/>
                <a:endParaRPr lang="en-GB" altLang="ko-KR" dirty="0"/>
              </a:p>
              <a:p>
                <a:pPr lvl="1"/>
                <a:endParaRPr lang="en-GB" altLang="ko-KR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74E27-8D31-3C77-CFF4-FB4DF59A7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2648" y="1387475"/>
                <a:ext cx="5407153" cy="4351338"/>
              </a:xfrm>
              <a:blipFill>
                <a:blip r:embed="rId3"/>
                <a:stretch>
                  <a:fillRect l="-1015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442B4-2850-FABE-8C4C-C42B99F1B4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17802-EF8F-E1AB-9A1D-041652BB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8" y="4229100"/>
            <a:ext cx="5257800" cy="2628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2C3F32-533E-3919-219E-59513562CA80}"/>
              </a:ext>
            </a:extLst>
          </p:cNvPr>
          <p:cNvSpPr txBox="1">
            <a:spLocks/>
          </p:cNvSpPr>
          <p:nvPr/>
        </p:nvSpPr>
        <p:spPr>
          <a:xfrm>
            <a:off x="6055423" y="1387475"/>
            <a:ext cx="63175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k-nearest </a:t>
            </a:r>
            <a:r>
              <a:rPr lang="en-GB" dirty="0" err="1"/>
              <a:t>neighbor</a:t>
            </a:r>
            <a:r>
              <a:rPr lang="en-GB" dirty="0"/>
              <a:t> regression</a:t>
            </a:r>
            <a:endParaRPr lang="en-GB" altLang="ko-KR" dirty="0"/>
          </a:p>
          <a:p>
            <a:r>
              <a:rPr lang="ko-KR" altLang="en-US" dirty="0"/>
              <a:t>지도 학습 기법인 </a:t>
            </a:r>
            <a:r>
              <a:rPr lang="en-GB" altLang="ko-KR" dirty="0"/>
              <a:t>KNN</a:t>
            </a:r>
            <a:r>
              <a:rPr lang="ko-KR" altLang="en-US" dirty="0"/>
              <a:t> 기반의 회귀 모델</a:t>
            </a:r>
            <a:endParaRPr lang="en-GB" altLang="ko-KR" dirty="0"/>
          </a:p>
          <a:p>
            <a:r>
              <a:rPr lang="ko-KR" altLang="en-US" dirty="0"/>
              <a:t>기본 </a:t>
            </a:r>
            <a:r>
              <a:rPr lang="en-GB" altLang="ko-KR" dirty="0"/>
              <a:t>idea: </a:t>
            </a:r>
            <a:r>
              <a:rPr lang="ko-KR" altLang="en-US" dirty="0"/>
              <a:t>새로운 입력 데이터가 들어오면</a:t>
            </a:r>
            <a:br>
              <a:rPr lang="en-GB" altLang="ko-KR" dirty="0"/>
            </a:br>
            <a:r>
              <a:rPr lang="en-GB" altLang="ko-KR" dirty="0"/>
              <a:t>                 </a:t>
            </a:r>
            <a:r>
              <a:rPr lang="ko-KR" altLang="en-US" dirty="0"/>
              <a:t>인접한 </a:t>
            </a:r>
            <a:r>
              <a:rPr lang="en-GB" altLang="ko-KR" dirty="0"/>
              <a:t>k</a:t>
            </a:r>
            <a:r>
              <a:rPr lang="ko-KR" altLang="en-US" dirty="0"/>
              <a:t>개 샘플 값의 평균을 계산</a:t>
            </a:r>
            <a:r>
              <a:rPr lang="en-GB" altLang="ko-KR" dirty="0"/>
              <a:t>, </a:t>
            </a:r>
            <a:br>
              <a:rPr lang="en-GB" altLang="ko-KR" dirty="0"/>
            </a:br>
            <a:r>
              <a:rPr lang="en-GB" altLang="ko-KR" dirty="0"/>
              <a:t>                  </a:t>
            </a:r>
            <a:r>
              <a:rPr lang="ko-KR" altLang="en-US" dirty="0"/>
              <a:t>현재 샘플의 </a:t>
            </a:r>
            <a:r>
              <a:rPr lang="en-GB" altLang="ko-KR" dirty="0"/>
              <a:t>target value</a:t>
            </a:r>
            <a:r>
              <a:rPr lang="ko-KR" altLang="en-US" dirty="0"/>
              <a:t>로 예측</a:t>
            </a:r>
            <a:endParaRPr lang="en-GB" altLang="ko-KR" dirty="0"/>
          </a:p>
          <a:p>
            <a:pPr lvl="1"/>
            <a:r>
              <a:rPr lang="en-GB" altLang="ko-KR" dirty="0"/>
              <a:t>K: </a:t>
            </a:r>
            <a:r>
              <a:rPr lang="ko-KR" altLang="en-US" dirty="0"/>
              <a:t>인접 샘플 데이터 갯수</a:t>
            </a:r>
            <a:endParaRPr lang="en-GB" altLang="ko-KR" dirty="0"/>
          </a:p>
          <a:p>
            <a:pPr lvl="2"/>
            <a:r>
              <a:rPr lang="en-GB" altLang="ko-KR" dirty="0"/>
              <a:t> small: </a:t>
            </a:r>
            <a:r>
              <a:rPr lang="ko-KR" altLang="en-US" dirty="0"/>
              <a:t>국소적 예측</a:t>
            </a:r>
            <a:r>
              <a:rPr lang="en-GB" altLang="ko-KR" dirty="0"/>
              <a:t>. Noise</a:t>
            </a:r>
            <a:r>
              <a:rPr lang="ko-KR" altLang="en-US" dirty="0"/>
              <a:t>에 취약함</a:t>
            </a:r>
            <a:r>
              <a:rPr lang="en-GB" altLang="ko-KR" dirty="0"/>
              <a:t>. Overfitting</a:t>
            </a:r>
            <a:r>
              <a:rPr lang="ko-KR" altLang="en-US" dirty="0"/>
              <a:t> 가능성</a:t>
            </a:r>
            <a:endParaRPr lang="en-GB" altLang="ko-KR" dirty="0"/>
          </a:p>
          <a:p>
            <a:pPr lvl="2"/>
            <a:r>
              <a:rPr lang="en-GB" altLang="ko-KR" dirty="0"/>
              <a:t> large:</a:t>
            </a:r>
            <a:r>
              <a:rPr lang="ko-KR" altLang="en-US" dirty="0"/>
              <a:t> 예측이 안정적이지만 </a:t>
            </a:r>
            <a:r>
              <a:rPr lang="en-GB" altLang="ko-KR" dirty="0"/>
              <a:t>Underfitting </a:t>
            </a:r>
            <a:r>
              <a:rPr lang="ko-KR" altLang="en-US" dirty="0"/>
              <a:t>가능성 </a:t>
            </a:r>
            <a:endParaRPr lang="en-GB" altLang="ko-KR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B950A-1F5E-DA7D-14F6-392546675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289" y="4695583"/>
            <a:ext cx="2673421" cy="20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8E24-4D70-8F7F-A913-0E8DC017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97FE-3EB7-163F-A992-B8C36F40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5" y="23805"/>
            <a:ext cx="10741152" cy="1132258"/>
          </a:xfrm>
        </p:spPr>
        <p:txBody>
          <a:bodyPr/>
          <a:lstStyle/>
          <a:p>
            <a:r>
              <a:rPr lang="en-GB" dirty="0"/>
              <a:t>Regression Performance Measures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A74D338-8C39-75B5-BDAB-48145CCFE3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004" y="1253331"/>
                <a:ext cx="1091957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회귀 모델의 성능 측정</a:t>
                </a:r>
                <a:endParaRPr lang="en-GB" altLang="ko-KR" dirty="0"/>
              </a:p>
              <a:p>
                <a:pPr lvl="1"/>
                <a:r>
                  <a:rPr lang="en-GB" altLang="ko-KR" b="1" dirty="0"/>
                  <a:t> </a:t>
                </a:r>
                <a:r>
                  <a:rPr lang="ko-KR" altLang="en-US" b="1" dirty="0"/>
                  <a:t>분류 문제와 다르게</a:t>
                </a:r>
                <a:r>
                  <a:rPr lang="en-GB" altLang="ko-KR" b="1" dirty="0"/>
                  <a:t> </a:t>
                </a:r>
                <a:r>
                  <a:rPr lang="ko-KR" altLang="en-US" b="1" dirty="0"/>
                  <a:t>맞다</a:t>
                </a:r>
                <a:r>
                  <a:rPr lang="en-GB" altLang="ko-KR" b="1" dirty="0"/>
                  <a:t>/</a:t>
                </a:r>
                <a:r>
                  <a:rPr lang="ko-KR" altLang="en-US" b="1" dirty="0"/>
                  <a:t>틀리다가 아닌 실제값</a:t>
                </a:r>
                <a:r>
                  <a:rPr lang="en-GB" altLang="ko-KR" b="1" dirty="0"/>
                  <a:t>, </a:t>
                </a:r>
                <a:r>
                  <a:rPr lang="ko-KR" altLang="en-US" b="1" dirty="0"/>
                  <a:t>예측값 사이의 오차 측정</a:t>
                </a:r>
                <a:endParaRPr lang="en-GB" altLang="ko-KR" b="1" dirty="0"/>
              </a:p>
              <a:p>
                <a:r>
                  <a:rPr lang="ko-KR" altLang="en-US" b="1" dirty="0"/>
                  <a:t>회귀 모델의 주요 성능 지표</a:t>
                </a:r>
                <a:endParaRPr lang="en-GB" altLang="ko-KR" b="1" dirty="0"/>
              </a:p>
              <a:p>
                <a:pPr lvl="1"/>
                <a:r>
                  <a:rPr lang="en-GB" altLang="ko-KR" b="1" dirty="0"/>
                  <a:t>Mean Absolute Error (MAE): (</a:t>
                </a:r>
                <a:r>
                  <a:rPr lang="ko-KR" altLang="en-US" b="1" dirty="0"/>
                  <a:t>실제값 </a:t>
                </a:r>
                <a:r>
                  <a:rPr lang="en-GB" altLang="ko-KR" b="1" dirty="0"/>
                  <a:t>– </a:t>
                </a:r>
                <a:r>
                  <a:rPr lang="ko-KR" altLang="en-US" b="1" dirty="0"/>
                  <a:t>예측값</a:t>
                </a:r>
                <a:r>
                  <a:rPr lang="en-GB" altLang="ko-KR" b="1" dirty="0"/>
                  <a:t>)</a:t>
                </a:r>
                <a:r>
                  <a:rPr lang="ko-KR" altLang="en-US" b="1" dirty="0"/>
                  <a:t>을 모든 샘플 데이터에 대해 더하고 평균 계산</a:t>
                </a:r>
                <a:endParaRPr lang="en-GB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GB" altLang="ko-KR" b="1" i="1" smtClean="0">
                        <a:latin typeface="Cambria Math" panose="02040503050406030204" pitchFamily="18" charset="0"/>
                      </a:rPr>
                      <m:t>𝑴𝑨𝑬</m:t>
                    </m:r>
                    <m:r>
                      <a:rPr lang="en-GB" altLang="ko-KR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GB" altLang="ko-K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/>
                        </m:sSup>
                      </m:e>
                    </m:nary>
                  </m:oMath>
                </a14:m>
                <a:endParaRPr lang="en-GB" altLang="ko-KR" b="1" dirty="0"/>
              </a:p>
              <a:p>
                <a:pPr lvl="1"/>
                <a:r>
                  <a:rPr lang="en-GB" altLang="ko-KR" b="1" dirty="0"/>
                  <a:t>Mean Squared Error (MSE): (</a:t>
                </a:r>
                <a:r>
                  <a:rPr lang="ko-KR" altLang="en-US" b="1" dirty="0"/>
                  <a:t>실제값 </a:t>
                </a:r>
                <a:r>
                  <a:rPr lang="en-GB" altLang="ko-KR" b="1" dirty="0"/>
                  <a:t>– </a:t>
                </a:r>
                <a:r>
                  <a:rPr lang="ko-KR" altLang="en-US" b="1" dirty="0"/>
                  <a:t>예측값</a:t>
                </a:r>
                <a:r>
                  <a:rPr lang="en-GB" altLang="ko-KR" b="1" dirty="0"/>
                  <a:t>)</a:t>
                </a:r>
                <a:r>
                  <a:rPr lang="ko-KR" altLang="en-US" b="1" dirty="0"/>
                  <a:t>의 제곱을 모든 샘플 데이터에 대해 더하고 평균 계산</a:t>
                </a:r>
                <a:endParaRPr lang="en-GB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GB" altLang="ko-KR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GB" altLang="ko-KR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altLang="ko-KR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GB" altLang="ko-KR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GB" altLang="ko-K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GB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GB" altLang="ko-KR" b="1" dirty="0"/>
              </a:p>
              <a:p>
                <a:pPr lvl="1"/>
                <a:r>
                  <a:rPr lang="en-GB" altLang="ko-KR" b="1" dirty="0"/>
                  <a:t>Root Mean Squared Error (RMSE): MSE</a:t>
                </a:r>
                <a:r>
                  <a:rPr lang="ko-KR" altLang="en-US" b="1" dirty="0"/>
                  <a:t>에 양의 제곱근을 취한 것 </a:t>
                </a:r>
                <a:endParaRPr lang="en-GB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GB" altLang="ko-K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A74D338-8C39-75B5-BDAB-48145CCF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04" y="1253331"/>
                <a:ext cx="10919571" cy="4351338"/>
              </a:xfrm>
              <a:prstGeom prst="rect">
                <a:avLst/>
              </a:prstGeom>
              <a:blipFill>
                <a:blip r:embed="rId3"/>
                <a:stretch>
                  <a:fillRect l="-503" t="-281" b="-3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17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95F7-DDB0-80B7-A7B5-D572F1DE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Exercise#3 Regression – </a:t>
            </a:r>
            <a:r>
              <a:rPr lang="en-GB" dirty="0">
                <a:hlinkClick r:id="rId2"/>
              </a:rPr>
              <a:t>Linear regression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E3A9-B0C3-1052-98D2-D7162B8688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당뇨 환자 정보로부터 </a:t>
            </a:r>
            <a:r>
              <a:rPr lang="en-GB" altLang="ko-KR" dirty="0"/>
              <a:t>1</a:t>
            </a:r>
            <a:r>
              <a:rPr lang="ko-KR" altLang="en-US" dirty="0"/>
              <a:t>년 뒤 진행 상황 예측 </a:t>
            </a:r>
            <a:endParaRPr lang="en-GB" altLang="ko-KR" dirty="0"/>
          </a:p>
          <a:p>
            <a:pPr lvl="1"/>
            <a:r>
              <a:rPr lang="ko-KR" altLang="en-US" dirty="0"/>
              <a:t>전체 </a:t>
            </a:r>
            <a:r>
              <a:rPr lang="en-GB" altLang="ko-KR" b="1" dirty="0"/>
              <a:t>features </a:t>
            </a:r>
            <a:r>
              <a:rPr lang="ko-KR" altLang="en-US" b="1" dirty="0"/>
              <a:t>중 하나를 선택</a:t>
            </a:r>
            <a:r>
              <a:rPr lang="ko-KR" altLang="en-US" dirty="0"/>
              <a:t>하여 선형 회귀 모델 학습 </a:t>
            </a:r>
            <a:r>
              <a:rPr lang="en-GB" altLang="ko-KR" dirty="0"/>
              <a:t>&amp; </a:t>
            </a:r>
            <a:r>
              <a:rPr lang="ko-KR" altLang="en-US" dirty="0"/>
              <a:t>추론</a:t>
            </a:r>
            <a:endParaRPr lang="en-GB" altLang="ko-KR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DAE96-17B6-73D5-6A71-1FA5B0DF6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sklearn.datasets.load_diabetes</a:t>
            </a:r>
            <a:endParaRPr lang="en-GB" dirty="0"/>
          </a:p>
          <a:p>
            <a:pPr lvl="1"/>
            <a:r>
              <a:rPr lang="ko-KR" altLang="en-US" dirty="0"/>
              <a:t>당뇨 환자 정보로부터 </a:t>
            </a:r>
            <a:r>
              <a:rPr lang="en-GB" altLang="ko-KR" dirty="0"/>
              <a:t>1</a:t>
            </a:r>
            <a:r>
              <a:rPr lang="ko-KR" altLang="en-US" dirty="0"/>
              <a:t>년 뒤 진행 현황 예측</a:t>
            </a:r>
          </a:p>
          <a:p>
            <a:pPr lvl="1"/>
            <a:r>
              <a:rPr lang="en-GB" dirty="0"/>
              <a:t>Sample </a:t>
            </a:r>
            <a:r>
              <a:rPr lang="ko-KR" altLang="en-US" dirty="0"/>
              <a:t>갯수</a:t>
            </a:r>
            <a:r>
              <a:rPr lang="en-US" altLang="ko-KR" dirty="0"/>
              <a:t>: 442</a:t>
            </a:r>
            <a:r>
              <a:rPr lang="ko-KR" altLang="en-US" dirty="0"/>
              <a:t>개</a:t>
            </a:r>
            <a:endParaRPr lang="en-GB" dirty="0"/>
          </a:p>
          <a:p>
            <a:pPr lvl="1"/>
            <a:r>
              <a:rPr lang="en-GB" dirty="0"/>
              <a:t>Feature </a:t>
            </a:r>
            <a:r>
              <a:rPr lang="ko-KR" altLang="en-US" dirty="0"/>
              <a:t>갯수</a:t>
            </a:r>
            <a:r>
              <a:rPr lang="en-GB" altLang="ko-KR" dirty="0"/>
              <a:t>: 10</a:t>
            </a:r>
            <a:r>
              <a:rPr lang="ko-KR" altLang="en-US" dirty="0"/>
              <a:t>개 </a:t>
            </a:r>
            <a:r>
              <a:rPr lang="en-GB" altLang="ko-KR" dirty="0"/>
              <a:t>(-0.2 ~ 0.2) </a:t>
            </a:r>
            <a:endParaRPr lang="en-GB" dirty="0"/>
          </a:p>
          <a:p>
            <a:pPr lvl="1"/>
            <a:r>
              <a:rPr lang="en-GB" dirty="0"/>
              <a:t>Target (</a:t>
            </a:r>
            <a:r>
              <a:rPr lang="ko-KR" altLang="en-US" dirty="0"/>
              <a:t>모델의 추론 결과</a:t>
            </a:r>
            <a:r>
              <a:rPr lang="en-US" altLang="ko-KR" dirty="0"/>
              <a:t>): </a:t>
            </a:r>
            <a:r>
              <a:rPr lang="ko-KR" altLang="en-US" dirty="0"/>
              <a:t>당뇨병 진행 지표 </a:t>
            </a:r>
            <a:r>
              <a:rPr lang="en-GB" altLang="ko-KR" dirty="0"/>
              <a:t>(</a:t>
            </a:r>
            <a:r>
              <a:rPr lang="ko-KR" altLang="en-US" dirty="0"/>
              <a:t>연속적 숫자</a:t>
            </a:r>
            <a:r>
              <a:rPr lang="en-GB" altLang="ko-KR" dirty="0"/>
              <a:t>)</a:t>
            </a:r>
            <a:endParaRPr lang="ko-KR" alt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5AD1B-A0E5-6344-08C6-28D21285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4" y="3584257"/>
            <a:ext cx="4791075" cy="286655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F93B60-6829-F1AF-85CF-C157C013A058}"/>
              </a:ext>
            </a:extLst>
          </p:cNvPr>
          <p:cNvSpPr txBox="1">
            <a:spLocks/>
          </p:cNvSpPr>
          <p:nvPr/>
        </p:nvSpPr>
        <p:spPr>
          <a:xfrm>
            <a:off x="6172200" y="4616450"/>
            <a:ext cx="5181600" cy="127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Assignment</a:t>
            </a:r>
          </a:p>
          <a:p>
            <a:pPr lvl="1"/>
            <a:r>
              <a:rPr lang="ko-KR" altLang="en-US" dirty="0"/>
              <a:t>예제 단계별 실행 및 결과 확인</a:t>
            </a:r>
            <a:endParaRPr lang="en-GB" altLang="ko-KR" dirty="0"/>
          </a:p>
          <a:p>
            <a:pPr lvl="1"/>
            <a:r>
              <a:rPr lang="en-GB" dirty="0" err="1"/>
              <a:t>Github</a:t>
            </a:r>
            <a:r>
              <a:rPr lang="en-GB" dirty="0"/>
              <a:t> page</a:t>
            </a:r>
            <a:r>
              <a:rPr lang="ko-KR" altLang="en-US" dirty="0"/>
              <a:t>에 실습 절차 및 결과 정리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17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86A8-53C7-04DF-433C-FF4B3835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0CA0-23BD-EA4F-9E05-ECC929B0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Exercise#4: Regression – </a:t>
            </a:r>
            <a:r>
              <a:rPr lang="en-GB" dirty="0">
                <a:hlinkClick r:id="rId3"/>
              </a:rPr>
              <a:t>KNN regression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0218-E593-D291-A5AA-CCE1B0F071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앞의 예제와 동일한 데이터셋 사용</a:t>
            </a:r>
            <a:endParaRPr lang="en-GB" altLang="ko-KR" dirty="0"/>
          </a:p>
          <a:p>
            <a:pPr lvl="1"/>
            <a:r>
              <a:rPr lang="ko-KR" altLang="en-US" dirty="0"/>
              <a:t>전체 </a:t>
            </a:r>
            <a:r>
              <a:rPr lang="en-GB" altLang="ko-KR" dirty="0"/>
              <a:t>feature</a:t>
            </a:r>
            <a:r>
              <a:rPr lang="ko-KR" altLang="en-US" dirty="0"/>
              <a:t>를 사용하여 당뇨병 진행 정도 예측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GB" altLang="ko-KR" dirty="0" err="1"/>
              <a:t>make_regression</a:t>
            </a:r>
            <a:r>
              <a:rPr lang="en-GB" altLang="ko-KR" dirty="0"/>
              <a:t>()</a:t>
            </a:r>
            <a:r>
              <a:rPr lang="ko-KR" altLang="en-US" dirty="0"/>
              <a:t> 메서드 호출을 통해 샘플 데이터 생성 후</a:t>
            </a:r>
            <a:r>
              <a:rPr lang="en-GB" altLang="ko-KR" dirty="0"/>
              <a:t>, KNN regression </a:t>
            </a:r>
            <a:r>
              <a:rPr lang="ko-KR" altLang="en-US" dirty="0"/>
              <a:t>모델 학습 및 성능 측정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4CDB8-6F85-DE69-C34C-B6502F162CA5}"/>
              </a:ext>
            </a:extLst>
          </p:cNvPr>
          <p:cNvSpPr txBox="1"/>
          <p:nvPr/>
        </p:nvSpPr>
        <p:spPr>
          <a:xfrm>
            <a:off x="8493551" y="6063923"/>
            <a:ext cx="221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4"/>
              </a:rPr>
              <a:t>Diabetes dataset</a:t>
            </a:r>
            <a:r>
              <a:rPr lang="en-GB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72A1E8-F428-0301-4480-487F79A1566F}"/>
              </a:ext>
            </a:extLst>
          </p:cNvPr>
          <p:cNvSpPr txBox="1">
            <a:spLocks/>
          </p:cNvSpPr>
          <p:nvPr/>
        </p:nvSpPr>
        <p:spPr>
          <a:xfrm>
            <a:off x="6102776" y="1825625"/>
            <a:ext cx="5181600" cy="127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Assignment</a:t>
            </a:r>
          </a:p>
          <a:p>
            <a:pPr lvl="1"/>
            <a:r>
              <a:rPr lang="ko-KR" altLang="en-US" dirty="0"/>
              <a:t>예제 단계별 실행 및 결과 확인</a:t>
            </a:r>
            <a:endParaRPr lang="en-GB" altLang="ko-KR" dirty="0"/>
          </a:p>
          <a:p>
            <a:pPr lvl="1"/>
            <a:r>
              <a:rPr lang="en-GB" dirty="0" err="1"/>
              <a:t>Github</a:t>
            </a:r>
            <a:r>
              <a:rPr lang="en-GB" dirty="0"/>
              <a:t> page</a:t>
            </a:r>
            <a:r>
              <a:rPr lang="ko-KR" altLang="en-US" dirty="0"/>
              <a:t>에 실습 절차 및 결과 정리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28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EB087-F565-A381-C529-513238AE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목표 및</a:t>
            </a:r>
            <a:r>
              <a:rPr lang="en-GB" altLang="ko-KR" dirty="0"/>
              <a:t> </a:t>
            </a:r>
            <a:r>
              <a:rPr lang="ko-KR" altLang="en-US" dirty="0"/>
              <a:t>내용</a:t>
            </a:r>
          </a:p>
        </p:txBody>
      </p:sp>
      <p:graphicFrame>
        <p:nvGraphicFramePr>
          <p:cNvPr id="57" name="다이어그램 56">
            <a:extLst>
              <a:ext uri="{FF2B5EF4-FFF2-40B4-BE49-F238E27FC236}">
                <a16:creationId xmlns:a16="http://schemas.microsoft.com/office/drawing/2014/main" id="{DCED8B07-9CDE-2B80-0B70-76BF5533A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11991"/>
              </p:ext>
            </p:extLst>
          </p:nvPr>
        </p:nvGraphicFramePr>
        <p:xfrm>
          <a:off x="612648" y="1421646"/>
          <a:ext cx="10753852" cy="4887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220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6CD8-5B19-9BA2-345E-337508357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10246290" cy="2327112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7400" dirty="0" err="1"/>
              <a:t>머신러닝</a:t>
            </a:r>
            <a:r>
              <a:rPr lang="ko-KR" altLang="en-US" sz="7400" dirty="0"/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3010010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28F0D-F910-4BCE-CB76-A3E4A5BF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Definition of Machine learning </a:t>
            </a:r>
            <a:r>
              <a:rPr lang="en-GB" altLang="ko-KR" dirty="0"/>
              <a:t>(ML)</a:t>
            </a:r>
            <a:br>
              <a:rPr lang="en-US" dirty="0"/>
            </a:br>
            <a:endParaRPr lang="ko-KR" altLang="en-US" b="1" kern="1200" dirty="0">
              <a:latin typeface="+mj-lt"/>
            </a:endParaRPr>
          </a:p>
        </p:txBody>
      </p:sp>
      <p:pic>
        <p:nvPicPr>
          <p:cNvPr id="5" name="내용 개체 틀 4" descr="네트워크 및 컴퓨팅 개념. 기술 배경에 픽셀화된 구름 기호입니다.">
            <a:extLst>
              <a:ext uri="{FF2B5EF4-FFF2-40B4-BE49-F238E27FC236}">
                <a16:creationId xmlns:a16="http://schemas.microsoft.com/office/drawing/2014/main" id="{AE0A4C5C-CC0D-4991-8D22-46F6917BF0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175" r="3" b="123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DFB5F-1527-90AF-DDC0-CD7BE114FC3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979750" y="548639"/>
            <a:ext cx="5548802" cy="579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ko-KR" altLang="en-US" sz="1800" b="1" dirty="0"/>
          </a:p>
          <a:p>
            <a:pPr marL="0" lvl="1" indent="0">
              <a:buNone/>
            </a:pPr>
            <a:r>
              <a:rPr lang="en-US" altLang="ko-KR" dirty="0">
                <a:ea typeface="+mn-lt"/>
                <a:cs typeface="+mn-lt"/>
              </a:rPr>
              <a:t>"</a:t>
            </a:r>
            <a:r>
              <a:rPr lang="ko-KR" dirty="0">
                <a:ea typeface="+mn-lt"/>
                <a:cs typeface="+mn-lt"/>
              </a:rPr>
              <a:t>Machine learning (ML) is a type of artificial intelligence that allows machines to learn from data without being explicitly programmed</a:t>
            </a:r>
            <a:r>
              <a:rPr lang="en-US" altLang="ko-KR" dirty="0">
                <a:ea typeface="+mn-lt"/>
                <a:cs typeface="+mn-lt"/>
              </a:rPr>
              <a:t>."</a:t>
            </a:r>
            <a:endParaRPr lang="ko-KR" sz="2400" dirty="0"/>
          </a:p>
          <a:p>
            <a:pPr marL="0" lvl="1" indent="0">
              <a:buNone/>
            </a:pPr>
            <a:r>
              <a:rPr lang="ko-KR" altLang="en-US" b="1" dirty="0"/>
              <a:t>머신러닝은 인공지능 (AI)의 한 분야로, 사람이 직접 프로그래밍 하지 않고 </a:t>
            </a:r>
            <a:r>
              <a:rPr lang="ko-KR" altLang="en-US" b="1" dirty="0">
                <a:solidFill>
                  <a:srgbClr val="FF0000"/>
                </a:solidFill>
              </a:rPr>
              <a:t>컴퓨터가 데이터를 입력으로 스스로 학습</a:t>
            </a:r>
            <a:r>
              <a:rPr lang="ko-KR" altLang="en-US" b="1" dirty="0"/>
              <a:t>하는 기술이다 </a:t>
            </a:r>
            <a:endParaRPr lang="en-US" altLang="ko-KR" sz="2400" b="1" dirty="0"/>
          </a:p>
          <a:p>
            <a:pPr marL="0" lvl="1" indent="0">
              <a:buNone/>
            </a:pPr>
            <a:r>
              <a:rPr lang="en-US" altLang="ko-KR" dirty="0">
                <a:ea typeface="+mn-lt"/>
                <a:cs typeface="+mn-lt"/>
                <a:hlinkClick r:id="rId4"/>
              </a:rPr>
              <a:t>ISO – Machine learning overview</a:t>
            </a:r>
            <a:endParaRPr lang="en-US" altLang="ko-KR" dirty="0">
              <a:ea typeface="+mn-lt"/>
              <a:cs typeface="+mn-lt"/>
            </a:endParaRPr>
          </a:p>
          <a:p>
            <a:pPr marL="0" lvl="1" indent="0">
              <a:buNone/>
            </a:pPr>
            <a:endParaRPr lang="ko-KR" dirty="0"/>
          </a:p>
          <a:p>
            <a:pPr marL="0" lvl="1" indent="0">
              <a:buNone/>
            </a:pPr>
            <a:r>
              <a:rPr lang="ko-KR" altLang="en-US" dirty="0"/>
              <a:t>"</a:t>
            </a:r>
            <a:r>
              <a:rPr lang="ko-KR" dirty="0">
                <a:ea typeface="+mn-lt"/>
                <a:cs typeface="+mn-lt"/>
              </a:rPr>
              <a:t>The study of computer programs that improve automatically through experience.</a:t>
            </a:r>
            <a:r>
              <a:rPr lang="ko-KR" altLang="en-US" dirty="0"/>
              <a:t>"</a:t>
            </a:r>
          </a:p>
          <a:p>
            <a:pPr marL="0" lvl="1" indent="0">
              <a:buNone/>
            </a:pPr>
            <a:r>
              <a:rPr lang="ko-KR" altLang="en-US" b="1" dirty="0" err="1"/>
              <a:t>머신러닝은</a:t>
            </a:r>
            <a:r>
              <a:rPr lang="ko-KR" altLang="en-US" b="1" dirty="0"/>
              <a:t> 컴퓨터 프로그램이 </a:t>
            </a:r>
            <a:r>
              <a:rPr lang="ko-KR" altLang="en-US" b="1" dirty="0">
                <a:solidFill>
                  <a:srgbClr val="FF0000"/>
                </a:solidFill>
              </a:rPr>
              <a:t>경험을 통해 자동으로 성능을 개선</a:t>
            </a:r>
            <a:r>
              <a:rPr lang="ko-KR" altLang="en-US" b="1" dirty="0"/>
              <a:t>하도록 하는 연구 분야이다 </a:t>
            </a:r>
            <a:endParaRPr lang="en-US" altLang="ko-KR" b="1" dirty="0"/>
          </a:p>
          <a:p>
            <a:pPr marL="0" lvl="1" indent="0">
              <a:buNone/>
            </a:pPr>
            <a:r>
              <a:rPr lang="ko-KR" dirty="0">
                <a:ea typeface="+mn-lt"/>
                <a:cs typeface="+mn-lt"/>
                <a:hlinkClick r:id="rId5"/>
              </a:rPr>
              <a:t>Stanford University’s “Introduction to Machine Learning” by Nils J. Nilsson</a:t>
            </a:r>
            <a:r>
              <a:rPr lang="ko-KR" dirty="0">
                <a:ea typeface="+mn-lt"/>
                <a:cs typeface="+mn-lt"/>
              </a:rPr>
              <a:t> </a:t>
            </a:r>
            <a:endParaRPr lang="ko-KR" sz="2400" dirty="0"/>
          </a:p>
          <a:p>
            <a:pPr marL="0" indent="0">
              <a:spcBef>
                <a:spcPts val="2500"/>
              </a:spcBef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88659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7360-C72F-6A18-B5CE-75889329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45440"/>
            <a:ext cx="10741152" cy="1132258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GB" altLang="ko-KR" dirty="0"/>
              <a:t>ML Model</a:t>
            </a:r>
            <a:r>
              <a:rPr lang="ko-KR" altLang="en-US" dirty="0"/>
              <a:t> </a:t>
            </a:r>
            <a:r>
              <a:rPr lang="en-GB" altLang="ko-KR" dirty="0"/>
              <a:t>Training &amp; Inference</a:t>
            </a:r>
            <a:br>
              <a:rPr lang="en-GB" altLang="ko-KR" dirty="0"/>
            </a:br>
            <a:r>
              <a:rPr lang="en-GB" altLang="ko-KR" dirty="0"/>
              <a:t>(</a:t>
            </a:r>
            <a:r>
              <a:rPr lang="ko-KR" altLang="en-US" dirty="0"/>
              <a:t>머신러닝 모델 학습 및 추론</a:t>
            </a:r>
            <a:r>
              <a:rPr lang="en-GB" altLang="ko-KR" dirty="0"/>
              <a:t>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6DBD3-A4AE-1ED8-454A-EA2B632FF8D9}"/>
              </a:ext>
            </a:extLst>
          </p:cNvPr>
          <p:cNvSpPr/>
          <p:nvPr/>
        </p:nvSpPr>
        <p:spPr>
          <a:xfrm>
            <a:off x="4548124" y="1827530"/>
            <a:ext cx="3327400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8AF6-9A0F-B127-FE22-02F3B912E813}"/>
              </a:ext>
            </a:extLst>
          </p:cNvPr>
          <p:cNvSpPr/>
          <p:nvPr/>
        </p:nvSpPr>
        <p:spPr>
          <a:xfrm>
            <a:off x="4319524" y="3416300"/>
            <a:ext cx="3327400" cy="11322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머신러닝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00F69-EF79-ECA2-1B67-B69B210D8CDD}"/>
              </a:ext>
            </a:extLst>
          </p:cNvPr>
          <p:cNvSpPr/>
          <p:nvPr/>
        </p:nvSpPr>
        <p:spPr>
          <a:xfrm>
            <a:off x="4433824" y="1931670"/>
            <a:ext cx="3327400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27F11-3F75-7D6C-C32E-7FAE252EDDDA}"/>
              </a:ext>
            </a:extLst>
          </p:cNvPr>
          <p:cNvSpPr/>
          <p:nvPr/>
        </p:nvSpPr>
        <p:spPr>
          <a:xfrm>
            <a:off x="4319524" y="2035810"/>
            <a:ext cx="3327400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52C22-801F-64EF-9390-055F297A1383}"/>
              </a:ext>
            </a:extLst>
          </p:cNvPr>
          <p:cNvSpPr/>
          <p:nvPr/>
        </p:nvSpPr>
        <p:spPr>
          <a:xfrm>
            <a:off x="4319524" y="4855210"/>
            <a:ext cx="3327400" cy="1132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3E2CCF9-8F6F-735C-0301-FB76BB364C22}"/>
              </a:ext>
            </a:extLst>
          </p:cNvPr>
          <p:cNvSpPr/>
          <p:nvPr/>
        </p:nvSpPr>
        <p:spPr>
          <a:xfrm>
            <a:off x="5359400" y="3168068"/>
            <a:ext cx="1384300" cy="2482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D7CFAC9-5436-CEBF-9D50-02A8A7E63EC8}"/>
              </a:ext>
            </a:extLst>
          </p:cNvPr>
          <p:cNvSpPr/>
          <p:nvPr/>
        </p:nvSpPr>
        <p:spPr>
          <a:xfrm>
            <a:off x="5291074" y="4590468"/>
            <a:ext cx="1384300" cy="2482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891DB0-C9D6-0087-4B53-3EB923565954}"/>
              </a:ext>
            </a:extLst>
          </p:cNvPr>
          <p:cNvSpPr/>
          <p:nvPr/>
        </p:nvSpPr>
        <p:spPr>
          <a:xfrm>
            <a:off x="3327400" y="5156200"/>
            <a:ext cx="992124" cy="4826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C824167-C72F-2D15-1595-5BC07766DB52}"/>
              </a:ext>
            </a:extLst>
          </p:cNvPr>
          <p:cNvSpPr/>
          <p:nvPr/>
        </p:nvSpPr>
        <p:spPr>
          <a:xfrm>
            <a:off x="7646924" y="5180039"/>
            <a:ext cx="992124" cy="4826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28EB6-1435-E637-FBFD-B411E5552E68}"/>
              </a:ext>
            </a:extLst>
          </p:cNvPr>
          <p:cNvSpPr/>
          <p:nvPr/>
        </p:nvSpPr>
        <p:spPr>
          <a:xfrm>
            <a:off x="1014476" y="464693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0ED74-8701-C94E-0677-0F8393158E39}"/>
              </a:ext>
            </a:extLst>
          </p:cNvPr>
          <p:cNvSpPr/>
          <p:nvPr/>
        </p:nvSpPr>
        <p:spPr>
          <a:xfrm>
            <a:off x="900176" y="475107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0F27A7-8AEC-19D1-30C0-68DB87DC3002}"/>
              </a:ext>
            </a:extLst>
          </p:cNvPr>
          <p:cNvSpPr/>
          <p:nvPr/>
        </p:nvSpPr>
        <p:spPr>
          <a:xfrm>
            <a:off x="785876" y="485521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87C2F-10DD-2033-5BC5-E255F965500F}"/>
              </a:ext>
            </a:extLst>
          </p:cNvPr>
          <p:cNvSpPr/>
          <p:nvPr/>
        </p:nvSpPr>
        <p:spPr>
          <a:xfrm>
            <a:off x="8639048" y="485521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F8714-09C5-E754-CBEC-E05DDBF527EC}"/>
              </a:ext>
            </a:extLst>
          </p:cNvPr>
          <p:cNvSpPr txBox="1"/>
          <p:nvPr/>
        </p:nvSpPr>
        <p:spPr>
          <a:xfrm>
            <a:off x="7515860" y="6434283"/>
            <a:ext cx="455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</a:t>
            </a:r>
            <a:r>
              <a:rPr lang="ko-KR" altLang="en-US" dirty="0"/>
              <a:t>딥러닝 첫걸음</a:t>
            </a:r>
            <a:r>
              <a:rPr lang="en-GB" altLang="ko-KR" dirty="0"/>
              <a:t>&gt;, </a:t>
            </a:r>
            <a:r>
              <a:rPr lang="ko-KR" altLang="en-US" dirty="0"/>
              <a:t>김성필</a:t>
            </a:r>
            <a:r>
              <a:rPr lang="en-GB" altLang="ko-KR" dirty="0"/>
              <a:t>, </a:t>
            </a:r>
            <a:r>
              <a:rPr lang="ko-KR" altLang="en-US" dirty="0"/>
              <a:t>한빛미디어</a:t>
            </a:r>
            <a:r>
              <a:rPr lang="en-GB" altLang="ko-KR" dirty="0"/>
              <a:t>, 2016 </a:t>
            </a:r>
            <a:endParaRPr lang="en-GB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B9E200F-EC93-867E-4D83-991C5C8BC485}"/>
              </a:ext>
            </a:extLst>
          </p:cNvPr>
          <p:cNvSpPr/>
          <p:nvPr/>
        </p:nvSpPr>
        <p:spPr>
          <a:xfrm>
            <a:off x="7989824" y="1827529"/>
            <a:ext cx="313436" cy="30220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1C7DC-08F1-07C9-63F1-1C5CE8AFEAB6}"/>
              </a:ext>
            </a:extLst>
          </p:cNvPr>
          <p:cNvSpPr txBox="1"/>
          <p:nvPr/>
        </p:nvSpPr>
        <p:spPr>
          <a:xfrm>
            <a:off x="8371586" y="3168068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/>
              <a:t>모델 학습</a:t>
            </a:r>
            <a:endParaRPr lang="en-GB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C46A09-99C3-037C-41BB-3018549E1346}"/>
              </a:ext>
            </a:extLst>
          </p:cNvPr>
          <p:cNvSpPr txBox="1"/>
          <p:nvPr/>
        </p:nvSpPr>
        <p:spPr>
          <a:xfrm>
            <a:off x="5016500" y="6249617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/>
              <a:t>추론  </a:t>
            </a:r>
            <a:endParaRPr lang="en-GB" i="1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4B10AE2-0338-1D73-0DC1-D5696C0D35D9}"/>
              </a:ext>
            </a:extLst>
          </p:cNvPr>
          <p:cNvSpPr/>
          <p:nvPr/>
        </p:nvSpPr>
        <p:spPr>
          <a:xfrm rot="5400000">
            <a:off x="5850734" y="3500146"/>
            <a:ext cx="264980" cy="53116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5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3" name="Rectangle 902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60D7AD-3351-0BB2-C65A-71C0DC88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3" y="340661"/>
            <a:ext cx="7326472" cy="78789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altLang="ko-KR" sz="4000"/>
              <a:t>Machine learning process</a:t>
            </a:r>
          </a:p>
        </p:txBody>
      </p:sp>
      <p:pic>
        <p:nvPicPr>
          <p:cNvPr id="898" name="내용 개체 틀 897" descr="텍스트, 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629F94-5230-DE83-FF37-26E39C785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b="344"/>
          <a:stretch>
            <a:fillRect/>
          </a:stretch>
        </p:blipFill>
        <p:spPr>
          <a:xfrm>
            <a:off x="20" y="1238596"/>
            <a:ext cx="10251036" cy="4728008"/>
          </a:xfrm>
          <a:prstGeom prst="rect">
            <a:avLst/>
          </a:prstGeom>
        </p:spPr>
      </p:pic>
      <p:sp>
        <p:nvSpPr>
          <p:cNvPr id="899" name="TextBox 898">
            <a:extLst>
              <a:ext uri="{FF2B5EF4-FFF2-40B4-BE49-F238E27FC236}">
                <a16:creationId xmlns:a16="http://schemas.microsoft.com/office/drawing/2014/main" id="{C0DF381A-35CE-A45C-61A2-FA01DDE6475D}"/>
              </a:ext>
            </a:extLst>
          </p:cNvPr>
          <p:cNvSpPr txBox="1"/>
          <p:nvPr/>
        </p:nvSpPr>
        <p:spPr>
          <a:xfrm>
            <a:off x="1529978" y="6451582"/>
            <a:ext cx="107561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linkClick r:id="rId4"/>
              </a:rPr>
              <a:t>5 Core Steps to Understand Machine Learning Workflow — a Guide for beginners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12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DC76AE2E-9EFC-530A-0D38-EC3510C4D9F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41967807"/>
              </p:ext>
            </p:extLst>
          </p:nvPr>
        </p:nvGraphicFramePr>
        <p:xfrm>
          <a:off x="101208" y="124506"/>
          <a:ext cx="11811393" cy="696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792">
                  <a:extLst>
                    <a:ext uri="{9D8B030D-6E8A-4147-A177-3AD203B41FA5}">
                      <a16:colId xmlns:a16="http://schemas.microsoft.com/office/drawing/2014/main" val="2015752121"/>
                    </a:ext>
                  </a:extLst>
                </a:gridCol>
                <a:gridCol w="4389560">
                  <a:extLst>
                    <a:ext uri="{9D8B030D-6E8A-4147-A177-3AD203B41FA5}">
                      <a16:colId xmlns:a16="http://schemas.microsoft.com/office/drawing/2014/main" val="3724074081"/>
                    </a:ext>
                  </a:extLst>
                </a:gridCol>
                <a:gridCol w="5491041">
                  <a:extLst>
                    <a:ext uri="{9D8B030D-6E8A-4147-A177-3AD203B41FA5}">
                      <a16:colId xmlns:a16="http://schemas.microsoft.com/office/drawing/2014/main" val="3623992663"/>
                    </a:ext>
                  </a:extLst>
                </a:gridCol>
              </a:tblGrid>
              <a:tr h="288513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829844"/>
                  </a:ext>
                </a:extLst>
              </a:tr>
              <a:tr h="99344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Get</a:t>
                      </a:r>
                      <a:r>
                        <a:rPr lang="ko-KR" altLang="en-US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데이터 소스로부터 학습에 필요한 데이터 확보 (데이터 </a:t>
                      </a:r>
                      <a:r>
                        <a:rPr lang="ko-KR" altLang="en-US" dirty="0" err="1"/>
                        <a:t>라벨링</a:t>
                      </a:r>
                      <a:r>
                        <a:rPr lang="ko-KR" altLang="en-US" dirty="0"/>
                        <a:t> 포함)</a:t>
                      </a:r>
                      <a:endParaRPr lang="ko-K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데이터 소스 선택 (</a:t>
                      </a:r>
                      <a:r>
                        <a:rPr lang="ko-KR" altLang="en-US" dirty="0" err="1"/>
                        <a:t>Sensor</a:t>
                      </a:r>
                      <a:r>
                        <a:rPr lang="ko-KR" altLang="en-US" dirty="0"/>
                        <a:t>, DB, </a:t>
                      </a:r>
                      <a:r>
                        <a:rPr lang="ko-KR" altLang="en-US" dirty="0" err="1"/>
                        <a:t>Web</a:t>
                      </a:r>
                      <a:r>
                        <a:rPr lang="ko-KR" altLang="en-US" dirty="0"/>
                        <a:t>, …)</a:t>
                      </a:r>
                      <a:endParaRPr lang="ko-KR" dirty="0"/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데이터 읽기&amp;저장 및 라벨링 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17779"/>
                  </a:ext>
                </a:extLst>
              </a:tr>
              <a:tr h="1633703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Transformation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(</a:t>
                      </a:r>
                      <a:r>
                        <a:rPr lang="ko-KR" altLang="en-US" dirty="0" err="1"/>
                        <a:t>Clean</a:t>
                      </a:r>
                      <a:r>
                        <a:rPr lang="ko-KR" altLang="en-US" dirty="0"/>
                        <a:t>, </a:t>
                      </a:r>
                      <a:r>
                        <a:rPr lang="ko-KR" altLang="en-US" dirty="0" err="1"/>
                        <a:t>Prepare</a:t>
                      </a:r>
                      <a:r>
                        <a:rPr lang="ko-KR" altLang="en-US" dirty="0"/>
                        <a:t> &amp; </a:t>
                      </a:r>
                      <a:r>
                        <a:rPr lang="ko-KR" altLang="en-US" dirty="0" err="1"/>
                        <a:t>Manipulate</a:t>
                      </a:r>
                      <a:r>
                        <a:rPr lang="ko-KR" altLang="en-US" dirty="0"/>
                        <a:t> Data)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데이터를 학습에 적합한 형태로 변환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빠진 데이터 변환 </a:t>
                      </a:r>
                      <a:r>
                        <a:rPr lang="en-GB" altLang="ko-KR" dirty="0"/>
                        <a:t>/ </a:t>
                      </a:r>
                      <a:r>
                        <a:rPr lang="ko-KR" altLang="en-US" dirty="0"/>
                        <a:t>중복 데이터 제거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카테고리 데이터 숫자 변환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스케일링/정규화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특성 (</a:t>
                      </a:r>
                      <a:r>
                        <a:rPr lang="ko-KR" altLang="en-US" dirty="0" err="1"/>
                        <a:t>Feature</a:t>
                      </a:r>
                      <a:r>
                        <a:rPr lang="ko-KR" altLang="en-US" dirty="0"/>
                        <a:t>) 생성, 선택,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41020"/>
                  </a:ext>
                </a:extLst>
              </a:tr>
              <a:tr h="99344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err="1"/>
                        <a:t>Train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Model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알고리즘 수행 </a:t>
                      </a:r>
                      <a:r>
                        <a:rPr lang="en-GB" altLang="ko-KR" dirty="0"/>
                        <a:t>&amp;</a:t>
                      </a:r>
                      <a:r>
                        <a:rPr lang="ko-KR" altLang="en-US" dirty="0"/>
                        <a:t> 모델 학습 </a:t>
                      </a:r>
                      <a:r>
                        <a:rPr lang="ko-KR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br>
                        <a:rPr lang="en-GB" altLang="ko-KR" dirty="0"/>
                      </a:br>
                      <a:r>
                        <a:rPr lang="ko-KR" altLang="en-US" dirty="0"/>
                        <a:t>숨겨진 데이터 패턴 파악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학습-테스트 데이터셋 분할 </a:t>
                      </a:r>
                      <a:endParaRPr lang="en-GB" altLang="ko-KR" dirty="0"/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알고리즘 선택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학습 데이터 입력 (.fit() 호출)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 err="1"/>
                        <a:t>Loss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function</a:t>
                      </a:r>
                      <a:r>
                        <a:rPr lang="ko-KR" altLang="en-US" dirty="0"/>
                        <a:t>, 최적화 기법 적용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22453"/>
                  </a:ext>
                </a:extLst>
              </a:tr>
              <a:tr h="131357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Test</a:t>
                      </a:r>
                      <a:r>
                        <a:rPr lang="ko-KR" altLang="en-US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학습된 모델이 새로운 데이터를 입력으로 얼마나 예측을 잘 하는지 평가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평가지표 측정 </a:t>
                      </a:r>
                      <a:r>
                        <a:rPr lang="en-GB" altLang="ko-KR" dirty="0"/>
                        <a:t>&amp; </a:t>
                      </a:r>
                      <a:r>
                        <a:rPr lang="ko-KR" altLang="en-US" dirty="0"/>
                        <a:t>Overfitting/underfitting 판단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교차검증 (</a:t>
                      </a:r>
                      <a:r>
                        <a:rPr lang="ko-KR" altLang="en-US" dirty="0" err="1"/>
                        <a:t>cross-validation</a:t>
                      </a:r>
                      <a:r>
                        <a:rPr lang="ko-KR" altLang="en-US" dirty="0"/>
                        <a:t>) 수행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400529"/>
                  </a:ext>
                </a:extLst>
              </a:tr>
              <a:tr h="99344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err="1"/>
                        <a:t>Improve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dirty="0"/>
                        <a:t>모델 최적화를 통한 성능 </a:t>
                      </a:r>
                      <a:r>
                        <a:rPr lang="ko-KR" altLang="en-US" dirty="0"/>
                        <a:t>향상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하이퍼파라미터</a:t>
                      </a:r>
                      <a:r>
                        <a:rPr lang="ko-KR" altLang="en-US" dirty="0"/>
                        <a:t> 튜닝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알고리즘 변경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데이터 추가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4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77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9672E-154E-0129-D93D-7AFBF5E7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Machine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models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F9114A0-2B41-C167-B5C2-C40C2BE6FB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593270"/>
              </p:ext>
            </p:extLst>
          </p:nvPr>
        </p:nvGraphicFramePr>
        <p:xfrm>
          <a:off x="805132" y="1682150"/>
          <a:ext cx="10725070" cy="4122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8968">
                  <a:extLst>
                    <a:ext uri="{9D8B030D-6E8A-4147-A177-3AD203B41FA5}">
                      <a16:colId xmlns:a16="http://schemas.microsoft.com/office/drawing/2014/main" val="441401803"/>
                    </a:ext>
                  </a:extLst>
                </a:gridCol>
                <a:gridCol w="6666102">
                  <a:extLst>
                    <a:ext uri="{9D8B030D-6E8A-4147-A177-3AD203B41FA5}">
                      <a16:colId xmlns:a16="http://schemas.microsoft.com/office/drawing/2014/main" val="3259345162"/>
                    </a:ext>
                  </a:extLst>
                </a:gridCol>
              </a:tblGrid>
              <a:tr h="803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</a:rPr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106197"/>
                  </a:ext>
                </a:extLst>
              </a:tr>
              <a:tr h="8484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지도 학습 </a:t>
                      </a:r>
                      <a:endParaRPr lang="ko-KR" sz="1600" dirty="0"/>
                    </a:p>
                    <a:p>
                      <a:pPr lvl="0">
                        <a:buNone/>
                      </a:pPr>
                      <a:r>
                        <a:rPr lang="ko-KR" altLang="en-US" sz="28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라벨이 매겨진 데이터 (labeled datasets)를 학습하여 주어진 데이터를 분류하거나 결과를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81435"/>
                  </a:ext>
                </a:extLst>
              </a:tr>
              <a:tr h="8484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비지도 학습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2800" err="1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Unsupervised</a:t>
                      </a:r>
                      <a:r>
                        <a:rPr lang="ko-KR" altLang="en-US" sz="28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800" err="1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learning</a:t>
                      </a:r>
                      <a:endParaRPr lang="ko-KR" altLang="en-US" sz="2800">
                        <a:solidFill>
                          <a:schemeClr val="bg1">
                            <a:lumMod val="49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라벨이 없는 데이터 (unlablled datasets)를 학습하여 </a:t>
                      </a:r>
                      <a:br>
                        <a:rPr lang="en-GB" altLang="ko-KR" sz="2000" dirty="0"/>
                      </a:br>
                      <a:r>
                        <a:rPr lang="ko-KR" altLang="en-US" sz="2000" dirty="0"/>
                        <a:t>데이터에 숨겨진 패턴이나 구조를 발견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69562"/>
                  </a:ext>
                </a:extLst>
              </a:tr>
              <a:tr h="14289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강화 학습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28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라벨이 없는 데이터 학습 -&gt; 출력에  대한 평가를 </a:t>
                      </a:r>
                      <a:br>
                        <a:rPr lang="en-GB" altLang="ko-KR" sz="2000" dirty="0"/>
                      </a:br>
                      <a:r>
                        <a:rPr lang="ko-KR" altLang="en-US" sz="2000" dirty="0"/>
                        <a:t>피드백으로 활용 -&gt;  추론 성능 점진적 향상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32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22969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4425</Words>
  <Application>Microsoft Office PowerPoint</Application>
  <PresentationFormat>Widescreen</PresentationFormat>
  <Paragraphs>668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Malgun Gothic</vt:lpstr>
      <vt:lpstr>Malgun Gothic</vt:lpstr>
      <vt:lpstr>Arial</vt:lpstr>
      <vt:lpstr>Cambria Math</vt:lpstr>
      <vt:lpstr>Courier New</vt:lpstr>
      <vt:lpstr>Neue Haas Grotesk Text Pro</vt:lpstr>
      <vt:lpstr>Times New Roman</vt:lpstr>
      <vt:lpstr>Wingdings</vt:lpstr>
      <vt:lpstr>VanillaVTI</vt:lpstr>
      <vt:lpstr>Scikit-learn 기초 및 데이터 분석 입문</vt:lpstr>
      <vt:lpstr>강사 소개</vt:lpstr>
      <vt:lpstr>수업 목표 및 내용</vt:lpstr>
      <vt:lpstr>머신러닝 기본 개념</vt:lpstr>
      <vt:lpstr>Definition of Machine learning (ML) </vt:lpstr>
      <vt:lpstr>ML Model Training &amp; Inference (머신러닝 모델 학습 및 추론)</vt:lpstr>
      <vt:lpstr>Machine learning process</vt:lpstr>
      <vt:lpstr>PowerPoint Presentation</vt:lpstr>
      <vt:lpstr>Machine learning models</vt:lpstr>
      <vt:lpstr>ML models ≠ ML algorithms</vt:lpstr>
      <vt:lpstr>Under- and overfitting</vt:lpstr>
      <vt:lpstr>Advantages of ML-based data analysis</vt:lpstr>
      <vt:lpstr>Terms for ML process </vt:lpstr>
      <vt:lpstr>Review) 지도 학습 과 비지도 학습, 강화 학습 비교 (Supervised, unsupervised and reinforcement learning)</vt:lpstr>
      <vt:lpstr>Classification</vt:lpstr>
      <vt:lpstr>Classifiers - Support vector classifier </vt:lpstr>
      <vt:lpstr>Classifiers – k-nearest neighbors classifiers </vt:lpstr>
      <vt:lpstr>Classification Performance Measures:  Precision and Recall</vt:lpstr>
      <vt:lpstr>Classification Performance Measures: F1-score and support</vt:lpstr>
      <vt:lpstr>Exercise#1: Classification – Hand-written digits</vt:lpstr>
      <vt:lpstr>Exercise#1: Classification – Hand-written digits</vt:lpstr>
      <vt:lpstr>Exercise#2: Classification – k-Nearest neighbors </vt:lpstr>
      <vt:lpstr>Exercise#2: Classification – k-Nearest neighbors</vt:lpstr>
      <vt:lpstr>Regression</vt:lpstr>
      <vt:lpstr>Regression </vt:lpstr>
      <vt:lpstr>Regression Performance Measures </vt:lpstr>
      <vt:lpstr>Exercise#3 Regression – Linear regression</vt:lpstr>
      <vt:lpstr>Exercise#4: Regression – KNN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수영 문</cp:lastModifiedBy>
  <cp:revision>567</cp:revision>
  <dcterms:created xsi:type="dcterms:W3CDTF">2025-07-07T13:42:56Z</dcterms:created>
  <dcterms:modified xsi:type="dcterms:W3CDTF">2025-07-10T22:48:08Z</dcterms:modified>
</cp:coreProperties>
</file>